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</p:sldMasterIdLst>
  <p:notesMasterIdLst>
    <p:notesMasterId r:id="rId34"/>
  </p:notesMasterIdLst>
  <p:sldIdLst>
    <p:sldId id="271" r:id="rId14"/>
    <p:sldId id="257" r:id="rId15"/>
    <p:sldId id="258" r:id="rId16"/>
    <p:sldId id="259" r:id="rId17"/>
    <p:sldId id="260" r:id="rId18"/>
    <p:sldId id="261" r:id="rId19"/>
    <p:sldId id="262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63" r:id="rId29"/>
    <p:sldId id="264" r:id="rId30"/>
    <p:sldId id="280" r:id="rId31"/>
    <p:sldId id="281" r:id="rId32"/>
    <p:sldId id="28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AE1E5-CB16-466C-8F27-87CF3AABB947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FEE14-E7D0-4BC3-B7D7-E6EEE3431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99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F6316-3049-4678-B620-CEE7D444BA31}" type="slidenum">
              <a:rPr lang="ar-BH" smtClean="0">
                <a:solidFill>
                  <a:prstClr val="black"/>
                </a:solidFill>
              </a:rPr>
              <a:pPr/>
              <a:t>1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272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F7910-6D0A-44F1-8AD9-0C8130E49F48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50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F6316-3049-4678-B620-CEE7D444BA31}" type="slidenum">
              <a:rPr lang="ar-BH" smtClean="0">
                <a:solidFill>
                  <a:prstClr val="black"/>
                </a:solidFill>
              </a:rPr>
              <a:pPr/>
              <a:t>20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34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3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3CB9-A6E1-4C81-9BE3-965459B58BA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51CF-040D-4F53-9E8A-55DB43F58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049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3CB9-A6E1-4C81-9BE3-965459B58BA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51CF-040D-4F53-9E8A-55DB43F58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58553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9FAE-13BC-4C68-A782-04B94A51B0E3}" type="datetimeFigureOut">
              <a:rPr lang="en-GB" smtClean="0">
                <a:solidFill>
                  <a:srgbClr val="720000"/>
                </a:solidFill>
              </a:rPr>
              <a:pPr/>
              <a:t>27/01/2021</a:t>
            </a:fld>
            <a:endParaRPr lang="en-GB">
              <a:solidFill>
                <a:srgbClr val="72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72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63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59128" y="2944634"/>
            <a:ext cx="1493455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506" y="3055625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DD100C4-AAC9-4114-8105-410FF84F87E5}" type="slidenum">
              <a:rPr lang="en-GB" smtClean="0">
                <a:solidFill>
                  <a:srgbClr val="FF3300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FF3300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322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2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40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27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9FAE-13BC-4C68-A782-04B94A51B0E3}" type="datetimeFigureOut">
              <a:rPr lang="en-GB" smtClean="0">
                <a:solidFill>
                  <a:srgbClr val="720000"/>
                </a:solidFill>
              </a:rPr>
              <a:pPr/>
              <a:t>27/01/2021</a:t>
            </a:fld>
            <a:endParaRPr lang="en-GB">
              <a:solidFill>
                <a:srgbClr val="72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72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00C4-AAC9-4114-8105-410FF84F87E5}" type="slidenum">
              <a:rPr lang="en-GB" smtClean="0">
                <a:solidFill>
                  <a:srgbClr val="720000"/>
                </a:solidFill>
              </a:rPr>
              <a:pPr/>
              <a:t>‹#›</a:t>
            </a:fld>
            <a:endParaRPr lang="en-GB">
              <a:solidFill>
                <a:srgbClr val="7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2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9FAE-13BC-4C68-A782-04B94A51B0E3}" type="datetimeFigureOut">
              <a:rPr lang="en-GB" smtClean="0">
                <a:solidFill>
                  <a:srgbClr val="720000"/>
                </a:solidFill>
              </a:rPr>
              <a:pPr/>
              <a:t>27/01/2021</a:t>
            </a:fld>
            <a:endParaRPr lang="en-GB">
              <a:solidFill>
                <a:srgbClr val="72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7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7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72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00C4-AAC9-4114-8105-410FF84F87E5}" type="slidenum">
              <a:rPr lang="en-GB" smtClean="0">
                <a:solidFill>
                  <a:srgbClr val="720000"/>
                </a:solidFill>
              </a:rPr>
              <a:pPr/>
              <a:t>‹#›</a:t>
            </a:fld>
            <a:endParaRPr lang="en-GB">
              <a:solidFill>
                <a:srgbClr val="72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403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66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56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80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9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9" y="408376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9FAE-13BC-4C68-A782-04B94A51B0E3}" type="datetimeFigureOut">
              <a:rPr lang="en-GB" smtClean="0">
                <a:solidFill>
                  <a:srgbClr val="720000"/>
                </a:solidFill>
              </a:rPr>
              <a:pPr/>
              <a:t>27/01/2021</a:t>
            </a:fld>
            <a:endParaRPr lang="en-GB">
              <a:solidFill>
                <a:srgbClr val="72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72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00C4-AAC9-4114-8105-410FF84F87E5}" type="slidenum">
              <a:rPr lang="en-GB" smtClean="0">
                <a:solidFill>
                  <a:srgbClr val="720000"/>
                </a:solidFill>
              </a:rPr>
              <a:pPr/>
              <a:t>‹#›</a:t>
            </a:fld>
            <a:endParaRPr lang="en-GB">
              <a:solidFill>
                <a:srgbClr val="7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63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9" y="408376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9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9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8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8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9FAE-13BC-4C68-A782-04B94A51B0E3}" type="datetimeFigureOut">
              <a:rPr lang="en-GB" smtClean="0">
                <a:solidFill>
                  <a:srgbClr val="720000"/>
                </a:solidFill>
              </a:rPr>
              <a:pPr/>
              <a:t>27/01/2021</a:t>
            </a:fld>
            <a:endParaRPr lang="en-GB">
              <a:solidFill>
                <a:srgbClr val="72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72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00C4-AAC9-4114-8105-410FF84F87E5}" type="slidenum">
              <a:rPr lang="en-GB" smtClean="0">
                <a:solidFill>
                  <a:srgbClr val="720000"/>
                </a:solidFill>
              </a:rPr>
              <a:pPr/>
              <a:t>‹#›</a:t>
            </a:fld>
            <a:endParaRPr lang="en-GB">
              <a:solidFill>
                <a:srgbClr val="7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6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9FAE-13BC-4C68-A782-04B94A51B0E3}" type="datetimeFigureOut">
              <a:rPr lang="en-GB" smtClean="0">
                <a:solidFill>
                  <a:srgbClr val="720000"/>
                </a:solidFill>
              </a:rPr>
              <a:pPr/>
              <a:t>27/01/2021</a:t>
            </a:fld>
            <a:endParaRPr lang="en-GB">
              <a:solidFill>
                <a:srgbClr val="72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72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00C4-AAC9-4114-8105-410FF84F87E5}" type="slidenum">
              <a:rPr lang="en-GB" smtClean="0">
                <a:solidFill>
                  <a:srgbClr val="720000"/>
                </a:solidFill>
              </a:rPr>
              <a:pPr/>
              <a:t>‹#›</a:t>
            </a:fld>
            <a:endParaRPr lang="en-GB">
              <a:solidFill>
                <a:srgbClr val="7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3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9FAE-13BC-4C68-A782-04B94A51B0E3}" type="datetimeFigureOut">
              <a:rPr lang="en-GB" smtClean="0">
                <a:solidFill>
                  <a:srgbClr val="720000"/>
                </a:solidFill>
              </a:rPr>
              <a:pPr/>
              <a:t>27/01/2021</a:t>
            </a:fld>
            <a:endParaRPr lang="en-GB">
              <a:solidFill>
                <a:srgbClr val="72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72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00C4-AAC9-4114-8105-410FF84F87E5}" type="slidenum">
              <a:rPr lang="en-GB" smtClean="0">
                <a:solidFill>
                  <a:srgbClr val="720000"/>
                </a:solidFill>
              </a:rPr>
              <a:pPr/>
              <a:t>‹#›</a:t>
            </a:fld>
            <a:endParaRPr lang="en-GB">
              <a:solidFill>
                <a:srgbClr val="7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5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9FAE-13BC-4C68-A782-04B94A51B0E3}" type="datetimeFigureOut">
              <a:rPr lang="en-GB" smtClean="0">
                <a:solidFill>
                  <a:srgbClr val="720000"/>
                </a:solidFill>
              </a:rPr>
              <a:pPr/>
              <a:t>27/01/2021</a:t>
            </a:fld>
            <a:endParaRPr lang="en-GB">
              <a:solidFill>
                <a:srgbClr val="72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72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00C4-AAC9-4114-8105-410FF84F87E5}" type="slidenum">
              <a:rPr lang="en-GB" smtClean="0">
                <a:solidFill>
                  <a:srgbClr val="720000"/>
                </a:solidFill>
              </a:rPr>
              <a:pPr/>
              <a:t>‹#›</a:t>
            </a:fld>
            <a:endParaRPr lang="en-GB">
              <a:solidFill>
                <a:srgbClr val="72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2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2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2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94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9FAE-13BC-4C68-A782-04B94A51B0E3}" type="datetimeFigureOut">
              <a:rPr lang="en-GB" smtClean="0">
                <a:solidFill>
                  <a:srgbClr val="720000"/>
                </a:solidFill>
              </a:rPr>
              <a:pPr/>
              <a:t>27/01/2021</a:t>
            </a:fld>
            <a:endParaRPr lang="en-GB">
              <a:solidFill>
                <a:srgbClr val="72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00C4-AAC9-4114-8105-410FF84F87E5}" type="slidenum">
              <a:rPr lang="en-GB" smtClean="0">
                <a:solidFill>
                  <a:srgbClr val="720000"/>
                </a:solidFill>
              </a:rPr>
              <a:pPr/>
              <a:t>‹#›</a:t>
            </a:fld>
            <a:endParaRPr lang="en-GB">
              <a:solidFill>
                <a:srgbClr val="72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22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72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602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46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9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9FAE-13BC-4C68-A782-04B94A51B0E3}" type="datetimeFigureOut">
              <a:rPr lang="en-GB" smtClean="0">
                <a:solidFill>
                  <a:srgbClr val="720000"/>
                </a:solidFill>
              </a:rPr>
              <a:pPr/>
              <a:t>27/01/2021</a:t>
            </a:fld>
            <a:endParaRPr lang="en-GB">
              <a:solidFill>
                <a:srgbClr val="72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72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00C4-AAC9-4114-8105-410FF84F87E5}" type="slidenum">
              <a:rPr lang="en-GB" smtClean="0">
                <a:solidFill>
                  <a:srgbClr val="720000"/>
                </a:solidFill>
              </a:rPr>
              <a:pPr/>
              <a:t>‹#›</a:t>
            </a:fld>
            <a:endParaRPr lang="en-GB">
              <a:solidFill>
                <a:srgbClr val="7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60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46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46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3CB9-A6E1-4C81-9BE3-965459B58BA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51CF-040D-4F53-9E8A-55DB43F58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02225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48" y="351455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73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45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9FAE-13BC-4C68-A782-04B94A51B0E3}" type="datetimeFigureOut">
              <a:rPr lang="en-GB" smtClean="0">
                <a:solidFill>
                  <a:srgbClr val="720000"/>
                </a:solidFill>
              </a:rPr>
              <a:pPr/>
              <a:t>27/01/2021</a:t>
            </a:fld>
            <a:endParaRPr lang="en-GB">
              <a:solidFill>
                <a:srgbClr val="72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72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00C4-AAC9-4114-8105-410FF84F87E5}" type="slidenum">
              <a:rPr lang="en-GB" smtClean="0">
                <a:solidFill>
                  <a:srgbClr val="720000"/>
                </a:solidFill>
              </a:rPr>
              <a:pPr/>
              <a:t>‹#›</a:t>
            </a:fld>
            <a:endParaRPr lang="en-GB">
              <a:solidFill>
                <a:srgbClr val="7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9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8573-EB64-467B-BF40-1A3D1425A7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36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3743-560B-42A3-B21F-B0696EA0D2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88102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9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3591-33C0-4D17-838E-83C375732D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6460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44D5-C077-46BC-BDBF-27A7C8D5F0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25832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2699-FADE-4BA4-ACEA-C880046005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9096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4A3E-445F-4E12-A5DD-DE3BF41DAF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8928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F7D2-EC00-46A9-A616-D37B42296B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97892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7AE3-3E5F-4366-8A39-3B9BE59931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85787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5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0B78-60BB-48B8-ADA2-BBC5671745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639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8573-EB64-467B-BF40-1A3D1425A7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2623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73EC-4BCD-432E-96FC-8C46CD6D46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8379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3AA6-3F9F-4DA7-A12A-DEC555B8D8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45656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9FAE-13BC-4C68-A782-04B94A51B0E3}" type="datetimeFigureOut">
              <a:rPr lang="en-GB" smtClean="0">
                <a:solidFill>
                  <a:srgbClr val="720000"/>
                </a:solidFill>
              </a:rPr>
              <a:pPr/>
              <a:t>27/01/2021</a:t>
            </a:fld>
            <a:endParaRPr lang="en-GB">
              <a:solidFill>
                <a:srgbClr val="72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72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5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59115" y="2944634"/>
            <a:ext cx="1493455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93" y="3055625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DD100C4-AAC9-4114-8105-410FF84F87E5}" type="slidenum">
              <a:rPr lang="en-GB" smtClean="0">
                <a:solidFill>
                  <a:srgbClr val="FF3300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FF3300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9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2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40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12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9FAE-13BC-4C68-A782-04B94A51B0E3}" type="datetimeFigureOut">
              <a:rPr lang="en-GB" smtClean="0">
                <a:solidFill>
                  <a:srgbClr val="720000"/>
                </a:solidFill>
              </a:rPr>
              <a:pPr/>
              <a:t>27/01/2021</a:t>
            </a:fld>
            <a:endParaRPr lang="en-GB">
              <a:solidFill>
                <a:srgbClr val="72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72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00C4-AAC9-4114-8105-410FF84F87E5}" type="slidenum">
              <a:rPr lang="en-GB" smtClean="0">
                <a:solidFill>
                  <a:srgbClr val="720000"/>
                </a:solidFill>
              </a:rPr>
              <a:pPr/>
              <a:t>‹#›</a:t>
            </a:fld>
            <a:endParaRPr lang="en-GB">
              <a:solidFill>
                <a:srgbClr val="7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0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9FAE-13BC-4C68-A782-04B94A51B0E3}" type="datetimeFigureOut">
              <a:rPr lang="en-GB" smtClean="0">
                <a:solidFill>
                  <a:srgbClr val="720000"/>
                </a:solidFill>
              </a:rPr>
              <a:pPr/>
              <a:t>27/01/2021</a:t>
            </a:fld>
            <a:endParaRPr lang="en-GB">
              <a:solidFill>
                <a:srgbClr val="72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7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7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72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00C4-AAC9-4114-8105-410FF84F87E5}" type="slidenum">
              <a:rPr lang="en-GB" smtClean="0">
                <a:solidFill>
                  <a:srgbClr val="720000"/>
                </a:solidFill>
              </a:rPr>
              <a:pPr/>
              <a:t>‹#›</a:t>
            </a:fld>
            <a:endParaRPr lang="en-GB">
              <a:solidFill>
                <a:srgbClr val="72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403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4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3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6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1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9" y="408376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9FAE-13BC-4C68-A782-04B94A51B0E3}" type="datetimeFigureOut">
              <a:rPr lang="en-GB" smtClean="0">
                <a:solidFill>
                  <a:srgbClr val="720000"/>
                </a:solidFill>
              </a:rPr>
              <a:pPr/>
              <a:t>27/01/2021</a:t>
            </a:fld>
            <a:endParaRPr lang="en-GB">
              <a:solidFill>
                <a:srgbClr val="72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72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00C4-AAC9-4114-8105-410FF84F87E5}" type="slidenum">
              <a:rPr lang="en-GB" smtClean="0">
                <a:solidFill>
                  <a:srgbClr val="720000"/>
                </a:solidFill>
              </a:rPr>
              <a:pPr/>
              <a:t>‹#›</a:t>
            </a:fld>
            <a:endParaRPr lang="en-GB">
              <a:solidFill>
                <a:srgbClr val="7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88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9" y="408376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9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9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9FAE-13BC-4C68-A782-04B94A51B0E3}" type="datetimeFigureOut">
              <a:rPr lang="en-GB" smtClean="0">
                <a:solidFill>
                  <a:srgbClr val="720000"/>
                </a:solidFill>
              </a:rPr>
              <a:pPr/>
              <a:t>27/01/2021</a:t>
            </a:fld>
            <a:endParaRPr lang="en-GB">
              <a:solidFill>
                <a:srgbClr val="72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72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00C4-AAC9-4114-8105-410FF84F87E5}" type="slidenum">
              <a:rPr lang="en-GB" smtClean="0">
                <a:solidFill>
                  <a:srgbClr val="720000"/>
                </a:solidFill>
              </a:rPr>
              <a:pPr/>
              <a:t>‹#›</a:t>
            </a:fld>
            <a:endParaRPr lang="en-GB">
              <a:solidFill>
                <a:srgbClr val="7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12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9FAE-13BC-4C68-A782-04B94A51B0E3}" type="datetimeFigureOut">
              <a:rPr lang="en-GB" smtClean="0">
                <a:solidFill>
                  <a:srgbClr val="720000"/>
                </a:solidFill>
              </a:rPr>
              <a:pPr/>
              <a:t>27/01/2021</a:t>
            </a:fld>
            <a:endParaRPr lang="en-GB">
              <a:solidFill>
                <a:srgbClr val="72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72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00C4-AAC9-4114-8105-410FF84F87E5}" type="slidenum">
              <a:rPr lang="en-GB" smtClean="0">
                <a:solidFill>
                  <a:srgbClr val="720000"/>
                </a:solidFill>
              </a:rPr>
              <a:pPr/>
              <a:t>‹#›</a:t>
            </a:fld>
            <a:endParaRPr lang="en-GB">
              <a:solidFill>
                <a:srgbClr val="7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9FAE-13BC-4C68-A782-04B94A51B0E3}" type="datetimeFigureOut">
              <a:rPr lang="en-GB" smtClean="0">
                <a:solidFill>
                  <a:srgbClr val="720000"/>
                </a:solidFill>
              </a:rPr>
              <a:pPr/>
              <a:t>27/01/2021</a:t>
            </a:fld>
            <a:endParaRPr lang="en-GB">
              <a:solidFill>
                <a:srgbClr val="72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72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00C4-AAC9-4114-8105-410FF84F87E5}" type="slidenum">
              <a:rPr lang="en-GB" smtClean="0">
                <a:solidFill>
                  <a:srgbClr val="720000"/>
                </a:solidFill>
              </a:rPr>
              <a:pPr/>
              <a:t>‹#›</a:t>
            </a:fld>
            <a:endParaRPr lang="en-GB">
              <a:solidFill>
                <a:srgbClr val="7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00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9FAE-13BC-4C68-A782-04B94A51B0E3}" type="datetimeFigureOut">
              <a:rPr lang="en-GB" smtClean="0">
                <a:solidFill>
                  <a:srgbClr val="720000"/>
                </a:solidFill>
              </a:rPr>
              <a:pPr/>
              <a:t>27/01/2021</a:t>
            </a:fld>
            <a:endParaRPr lang="en-GB">
              <a:solidFill>
                <a:srgbClr val="72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72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00C4-AAC9-4114-8105-410FF84F87E5}" type="slidenum">
              <a:rPr lang="en-GB" smtClean="0">
                <a:solidFill>
                  <a:srgbClr val="720000"/>
                </a:solidFill>
              </a:rPr>
              <a:pPr/>
              <a:t>‹#›</a:t>
            </a:fld>
            <a:endParaRPr lang="en-GB">
              <a:solidFill>
                <a:srgbClr val="72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2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2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2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61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3743-560B-42A3-B21F-B0696EA0D2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6868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9FAE-13BC-4C68-A782-04B94A51B0E3}" type="datetimeFigureOut">
              <a:rPr lang="en-GB" smtClean="0">
                <a:solidFill>
                  <a:srgbClr val="720000"/>
                </a:solidFill>
              </a:rPr>
              <a:pPr/>
              <a:t>27/01/2021</a:t>
            </a:fld>
            <a:endParaRPr lang="en-GB">
              <a:solidFill>
                <a:srgbClr val="72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00C4-AAC9-4114-8105-410FF84F87E5}" type="slidenum">
              <a:rPr lang="en-GB" smtClean="0">
                <a:solidFill>
                  <a:srgbClr val="720000"/>
                </a:solidFill>
              </a:rPr>
              <a:pPr/>
              <a:t>‹#›</a:t>
            </a:fld>
            <a:endParaRPr lang="en-GB">
              <a:solidFill>
                <a:srgbClr val="72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72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7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2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78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9FAE-13BC-4C68-A782-04B94A51B0E3}" type="datetimeFigureOut">
              <a:rPr lang="en-GB" smtClean="0">
                <a:solidFill>
                  <a:srgbClr val="720000"/>
                </a:solidFill>
              </a:rPr>
              <a:pPr/>
              <a:t>27/01/2021</a:t>
            </a:fld>
            <a:endParaRPr lang="en-GB">
              <a:solidFill>
                <a:srgbClr val="72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72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00C4-AAC9-4114-8105-410FF84F87E5}" type="slidenum">
              <a:rPr lang="en-GB" smtClean="0">
                <a:solidFill>
                  <a:srgbClr val="720000"/>
                </a:solidFill>
              </a:rPr>
              <a:pPr/>
              <a:t>‹#›</a:t>
            </a:fld>
            <a:endParaRPr lang="en-GB">
              <a:solidFill>
                <a:srgbClr val="7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38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35" y="35142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4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1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9FAE-13BC-4C68-A782-04B94A51B0E3}" type="datetimeFigureOut">
              <a:rPr lang="en-GB" smtClean="0">
                <a:solidFill>
                  <a:srgbClr val="720000"/>
                </a:solidFill>
              </a:rPr>
              <a:pPr/>
              <a:t>27/01/2021</a:t>
            </a:fld>
            <a:endParaRPr lang="en-GB">
              <a:solidFill>
                <a:srgbClr val="72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72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00C4-AAC9-4114-8105-410FF84F87E5}" type="slidenum">
              <a:rPr lang="en-GB" smtClean="0">
                <a:solidFill>
                  <a:srgbClr val="720000"/>
                </a:solidFill>
              </a:rPr>
              <a:pPr/>
              <a:t>‹#›</a:t>
            </a:fld>
            <a:endParaRPr lang="en-GB">
              <a:solidFill>
                <a:srgbClr val="7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98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8573-EB64-467B-BF40-1A3D1425A7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9723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3743-560B-42A3-B21F-B0696EA0D2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1990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3591-33C0-4D17-838E-83C375732D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47937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44D5-C077-46BC-BDBF-27A7C8D5F0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63367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2699-FADE-4BA4-ACEA-C880046005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7852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4A3E-445F-4E12-A5DD-DE3BF41DAF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74872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F7D2-EC00-46A9-A616-D37B42296B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790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5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8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3591-33C0-4D17-838E-83C375732D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86105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7AE3-3E5F-4366-8A39-3B9BE59931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12365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0B78-60BB-48B8-ADA2-BBC5671745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1376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73EC-4BCD-432E-96FC-8C46CD6D46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27948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3AA6-3F9F-4DA7-A12A-DEC555B8D8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476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44D5-C077-46BC-BDBF-27A7C8D5F0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954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2699-FADE-4BA4-ACEA-C880046005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731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4A3E-445F-4E12-A5DD-DE3BF41DAF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475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F7D2-EC00-46A9-A616-D37B42296B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100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4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7AE3-3E5F-4366-8A39-3B9BE59931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742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3CB9-A6E1-4C81-9BE3-965459B58BA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51CF-040D-4F53-9E8A-55DB43F58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467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54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0B78-60BB-48B8-ADA2-BBC5671745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09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73EC-4BCD-432E-96FC-8C46CD6D46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602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3AA6-3F9F-4DA7-A12A-DEC555B8D8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47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8573-EB64-467B-BF40-1A3D1425A7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4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3743-560B-42A3-B21F-B0696EA0D2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947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4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7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3591-33C0-4D17-838E-83C375732D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4295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44D5-C077-46BC-BDBF-27A7C8D5F0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369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2699-FADE-4BA4-ACEA-C880046005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2633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4A3E-445F-4E12-A5DD-DE3BF41DAF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9725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F7D2-EC00-46A9-A616-D37B42296B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00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3CB9-A6E1-4C81-9BE3-965459B58BA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51CF-040D-4F53-9E8A-55DB43F58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5166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3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7AE3-3E5F-4366-8A39-3B9BE59931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475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53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0B78-60BB-48B8-ADA2-BBC5671745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827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73EC-4BCD-432E-96FC-8C46CD6D46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31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3AA6-3F9F-4DA7-A12A-DEC555B8D8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22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8573-EB64-467B-BF40-1A3D1425A7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222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3743-560B-42A3-B21F-B0696EA0D2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337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3591-33C0-4D17-838E-83C375732D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994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44D5-C077-46BC-BDBF-27A7C8D5F0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344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2699-FADE-4BA4-ACEA-C880046005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5775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4A3E-445F-4E12-A5DD-DE3BF41DAF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32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3CB9-A6E1-4C81-9BE3-965459B58BA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51CF-040D-4F53-9E8A-55DB43F58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2458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F7D2-EC00-46A9-A616-D37B42296B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176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7AE3-3E5F-4366-8A39-3B9BE59931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1428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5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0B78-60BB-48B8-ADA2-BBC5671745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6339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73EC-4BCD-432E-96FC-8C46CD6D46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4217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3AA6-3F9F-4DA7-A12A-DEC555B8D8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8726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8573-EB64-467B-BF40-1A3D1425A7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0451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3743-560B-42A3-B21F-B0696EA0D2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478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3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6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3591-33C0-4D17-838E-83C375732D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1295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44D5-C077-46BC-BDBF-27A7C8D5F0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662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2699-FADE-4BA4-ACEA-C880046005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680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7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7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3CB9-A6E1-4C81-9BE3-965459B58BA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51CF-040D-4F53-9E8A-55DB43F58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3484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4A3E-445F-4E12-A5DD-DE3BF41DAF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524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F7D2-EC00-46A9-A616-D37B42296B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1226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2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7AE3-3E5F-4366-8A39-3B9BE59931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365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52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0B78-60BB-48B8-ADA2-BBC5671745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181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73EC-4BCD-432E-96FC-8C46CD6D46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0826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3AA6-3F9F-4DA7-A12A-DEC555B8D8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4861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8573-EB64-467B-BF40-1A3D1425A7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225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3743-560B-42A3-B21F-B0696EA0D2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283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2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5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3591-33C0-4D17-838E-83C375732D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6144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44D5-C077-46BC-BDBF-27A7C8D5F0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98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3CB9-A6E1-4C81-9BE3-965459B58BA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51CF-040D-4F53-9E8A-55DB43F58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8154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2699-FADE-4BA4-ACEA-C880046005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4961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4A3E-445F-4E12-A5DD-DE3BF41DAF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0501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F7D2-EC00-46A9-A616-D37B42296B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014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1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7AE3-3E5F-4366-8A39-3B9BE59931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952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51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0B78-60BB-48B8-ADA2-BBC5671745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537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73EC-4BCD-432E-96FC-8C46CD6D46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604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3AA6-3F9F-4DA7-A12A-DEC555B8D8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5153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8573-EB64-467B-BF40-1A3D1425A7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7131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3743-560B-42A3-B21F-B0696EA0D2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862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1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3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3591-33C0-4D17-838E-83C375732D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75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3CB9-A6E1-4C81-9BE3-965459B58BA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51CF-040D-4F53-9E8A-55DB43F58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9262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44D5-C077-46BC-BDBF-27A7C8D5F0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7698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2699-FADE-4BA4-ACEA-C880046005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120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4A3E-445F-4E12-A5DD-DE3BF41DAF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994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F7D2-EC00-46A9-A616-D37B42296B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4611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0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7AE3-3E5F-4366-8A39-3B9BE59931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897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50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0B78-60BB-48B8-ADA2-BBC5671745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0096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73EC-4BCD-432E-96FC-8C46CD6D46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808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3AA6-3F9F-4DA7-A12A-DEC555B8D8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474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8573-EB64-467B-BF40-1A3D1425A7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7633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3743-560B-42A3-B21F-B0696EA0D2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07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1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3CB9-A6E1-4C81-9BE3-965459B58BA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51CF-040D-4F53-9E8A-55DB43F58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568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9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2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3591-33C0-4D17-838E-83C375732D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170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44D5-C077-46BC-BDBF-27A7C8D5F0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1990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2699-FADE-4BA4-ACEA-C880046005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8488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4A3E-445F-4E12-A5DD-DE3BF41DAF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9251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F7D2-EC00-46A9-A616-D37B42296B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217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8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7AE3-3E5F-4366-8A39-3B9BE59931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514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8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0B78-60BB-48B8-ADA2-BBC5671745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434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73EC-4BCD-432E-96FC-8C46CD6D46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8962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3AA6-3F9F-4DA7-A12A-DEC555B8D8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8252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8573-EB64-467B-BF40-1A3D1425A7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522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3CB9-A6E1-4C81-9BE3-965459B58BA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51CF-040D-4F53-9E8A-55DB43F58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4279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3743-560B-42A3-B21F-B0696EA0D2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39004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8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0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3591-33C0-4D17-838E-83C375732D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2508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44D5-C077-46BC-BDBF-27A7C8D5F0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4706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2699-FADE-4BA4-ACEA-C880046005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48516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4A3E-445F-4E12-A5DD-DE3BF41DAF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190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F7D2-EC00-46A9-A616-D37B42296B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6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7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7AE3-3E5F-4366-8A39-3B9BE59931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4714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7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0B78-60BB-48B8-ADA2-BBC5671745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441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73EC-4BCD-432E-96FC-8C46CD6D46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9954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3AA6-3F9F-4DA7-A12A-DEC555B8D8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67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E3CB9-A6E1-4C81-9BE3-965459B58BA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651CF-040D-4F53-9E8A-55DB43F58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78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2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8A99FAE-13BC-4C68-A782-04B94A51B0E3}" type="datetimeFigureOut">
              <a:rPr lang="en-GB" smtClean="0">
                <a:solidFill>
                  <a:srgbClr val="720000"/>
                </a:solidFill>
              </a:rPr>
              <a:pPr/>
              <a:t>27/01/2021</a:t>
            </a:fld>
            <a:endParaRPr lang="en-GB">
              <a:solidFill>
                <a:srgbClr val="72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>
              <a:solidFill>
                <a:srgbClr val="72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DD100C4-AAC9-4114-8105-410FF84F87E5}" type="slidenum">
              <a:rPr lang="en-GB" smtClean="0">
                <a:solidFill>
                  <a:srgbClr val="720000"/>
                </a:solidFill>
              </a:rPr>
              <a:pPr/>
              <a:t>‹#›</a:t>
            </a:fld>
            <a:endParaRPr lang="en-GB">
              <a:solidFill>
                <a:srgbClr val="72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5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9" y="408376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51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C5DE3188-22F5-4FC8-AEF2-7718439E1B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rtl="1"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9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2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8A99FAE-13BC-4C68-A782-04B94A51B0E3}" type="datetimeFigureOut">
              <a:rPr lang="en-GB" smtClean="0">
                <a:solidFill>
                  <a:srgbClr val="720000"/>
                </a:solidFill>
              </a:rPr>
              <a:pPr/>
              <a:t>27/01/2021</a:t>
            </a:fld>
            <a:endParaRPr lang="en-GB">
              <a:solidFill>
                <a:srgbClr val="72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>
              <a:solidFill>
                <a:srgbClr val="72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DD100C4-AAC9-4114-8105-410FF84F87E5}" type="slidenum">
              <a:rPr lang="en-GB" smtClean="0">
                <a:solidFill>
                  <a:srgbClr val="720000"/>
                </a:solidFill>
              </a:rPr>
              <a:pPr/>
              <a:t>‹#›</a:t>
            </a:fld>
            <a:endParaRPr lang="en-GB">
              <a:solidFill>
                <a:srgbClr val="72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5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9" y="408376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70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C5DE3188-22F5-4FC8-AEF2-7718439E1B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rtl="1"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3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564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C5DE3188-22F5-4FC8-AEF2-7718439E1B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rtl="1"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6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64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2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564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C5DE3188-22F5-4FC8-AEF2-7718439E1B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rtl="1"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64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01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564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C5DE3188-22F5-4FC8-AEF2-7718439E1B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rtl="1"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64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54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5644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C5DE3188-22F5-4FC8-AEF2-7718439E1B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rtl="1"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4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644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4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564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C5DE3188-22F5-4FC8-AEF2-7718439E1B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rtl="1"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3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64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1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5642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C5DE3188-22F5-4FC8-AEF2-7718439E1B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rtl="1"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2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642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59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5641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C5DE3188-22F5-4FC8-AEF2-7718439E1B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rtl="1"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1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641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99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5639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C5DE3188-22F5-4FC8-AEF2-7718439E1B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rtl="1"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9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639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8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6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0.png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24.png"/><Relationship Id="rId5" Type="http://schemas.microsoft.com/office/2007/relationships/hdphoto" Target="../media/hdphoto8.wdp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microsoft.com/office/2007/relationships/hdphoto" Target="../media/hdphoto10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3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://toknow-11.wikispaces.com/file/view/DYAUD00Z.jpeg/291590339/440x330/DYAUD00Z.jpe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14" y="1804426"/>
            <a:ext cx="4563836" cy="47858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Hi-tech\Desktop\описание внешности\описани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24" y="160756"/>
            <a:ext cx="8838179" cy="164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29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" y="159981"/>
            <a:ext cx="3088667" cy="504147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HEIGHT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44" y="540827"/>
            <a:ext cx="6180653" cy="618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30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ttp://thekathydydiaries.files.wordpress.com/2014/01/different-face-shape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" r="-1" b="31874"/>
          <a:stretch/>
        </p:blipFill>
        <p:spPr bwMode="auto">
          <a:xfrm>
            <a:off x="253096" y="141515"/>
            <a:ext cx="5388428" cy="2939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http://www.ocmedicalaesthetics.com/images/258_lip_lines_befor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352" y="444229"/>
            <a:ext cx="1164398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://media.salon.com/2013/09/ferrell_study.jpg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31" t="48746" b="7427"/>
          <a:stretch/>
        </p:blipFill>
        <p:spPr bwMode="auto">
          <a:xfrm>
            <a:off x="7258051" y="444229"/>
            <a:ext cx="1216478" cy="1066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68"/>
          <a:stretch/>
        </p:blipFill>
        <p:spPr>
          <a:xfrm>
            <a:off x="476591" y="3767906"/>
            <a:ext cx="5622405" cy="2164897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965534" y="1689029"/>
            <a:ext cx="1178216" cy="633596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</a:t>
            </a:r>
            <a:r>
              <a:rPr lang="en-US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in</a:t>
            </a:r>
            <a:r>
              <a:rPr 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lips</a:t>
            </a: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en-US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258051" y="1689029"/>
            <a:ext cx="1178216" cy="633596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</a:t>
            </a:r>
            <a:r>
              <a:rPr lang="en-US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ick</a:t>
            </a:r>
            <a:r>
              <a:rPr 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lips</a:t>
            </a: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en-US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9894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70"/>
          <a:stretch/>
        </p:blipFill>
        <p:spPr>
          <a:xfrm>
            <a:off x="2510518" y="1187675"/>
            <a:ext cx="3353480" cy="4134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361165" y="373329"/>
            <a:ext cx="1766045" cy="63359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Eye colors</a:t>
            </a:r>
            <a:endParaRPr lang="en-US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en-US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en-US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94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ttp://www.mens-hairstyle.com/wp-content/uploads/2013/04/Black-hair-color-for-men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65" y="937305"/>
            <a:ext cx="1136231" cy="2088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093" y="228601"/>
            <a:ext cx="1945667" cy="598714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>
                <a:latin typeface="Comic Sans MS" panose="030F0702030302020204" pitchFamily="66" charset="0"/>
              </a:rPr>
              <a:t>Hair color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36841" y="3288619"/>
            <a:ext cx="1178216" cy="633596"/>
          </a:xfrm>
          <a:prstGeom prst="rect">
            <a:avLst/>
          </a:prstGeom>
        </p:spPr>
        <p:txBody>
          <a:bodyPr vert="horz" lIns="91440" tIns="45720" rIns="91440" bIns="45720" rtlCol="1">
            <a:normAutofit fontScale="77500" lnSpcReduction="20000"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Black</a:t>
            </a:r>
            <a:endParaRPr lang="en-US" sz="4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en-US" sz="4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en-US" sz="4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 descr="http://content.latest-hairstyles.com/wp-content/uploads/2013/10/dark-warm-brown-hair-color-for-men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905">
            <a:off x="2309462" y="887988"/>
            <a:ext cx="1168603" cy="233995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3891775" y="3288619"/>
            <a:ext cx="1592936" cy="633596"/>
          </a:xfrm>
          <a:prstGeom prst="rect">
            <a:avLst/>
          </a:prstGeom>
        </p:spPr>
        <p:txBody>
          <a:bodyPr vert="horz" lIns="91440" tIns="45720" rIns="91440" bIns="45720" rtlCol="1">
            <a:normAutofit fontScale="62500" lnSpcReduction="20000"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Redhead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en-US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114308" y="3288619"/>
            <a:ext cx="1178216" cy="633596"/>
          </a:xfrm>
          <a:prstGeom prst="rect">
            <a:avLst/>
          </a:prstGeom>
        </p:spPr>
        <p:txBody>
          <a:bodyPr vert="horz" lIns="91440" tIns="45720" rIns="91440" bIns="45720" rtlCol="1">
            <a:normAutofit fontScale="62500" lnSpcReduction="20000"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Brown</a:t>
            </a:r>
            <a:endParaRPr lang="en-US" sz="4000" dirty="0"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en-US" sz="4000" dirty="0" smtClean="0"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en-US" sz="4000" dirty="0"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2" name="Picture 11" descr="http://comps.fotosearch.com/comp/FSD/FSD291/portrait-red-headed-primary_~x15073594.jpg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159" b="5710"/>
          <a:stretch/>
        </p:blipFill>
        <p:spPr bwMode="auto">
          <a:xfrm>
            <a:off x="3983151" y="1026092"/>
            <a:ext cx="1449841" cy="22625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http://3.bp.blogspot.com/-GpY41zk21mE/T7YZW9kAb2I/AAAAAAAADYM/-pTz9Au4Cvg/s1600/little+blond+haired+boy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r="14629"/>
          <a:stretch/>
        </p:blipFill>
        <p:spPr bwMode="auto">
          <a:xfrm>
            <a:off x="5867172" y="1019105"/>
            <a:ext cx="1488758" cy="2077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5762995" y="3288619"/>
            <a:ext cx="1592936" cy="633596"/>
          </a:xfrm>
          <a:prstGeom prst="rect">
            <a:avLst/>
          </a:prstGeom>
        </p:spPr>
        <p:txBody>
          <a:bodyPr vert="horz" lIns="91440" tIns="45720" rIns="91440" bIns="45720" rtlCol="1">
            <a:normAutofit fontScale="85000" lnSpcReduction="10000"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Blonde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en-US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7355929" y="3922215"/>
            <a:ext cx="1592936" cy="633596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Gray</a:t>
            </a:r>
            <a:endParaRPr lang="en-US" sz="4000" dirty="0"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en-US" sz="4000" dirty="0" smtClean="0"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en-US" sz="4000" dirty="0"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6" name="Picture 15" descr="http://1.bp.blogspot.com/_PZa0MTXTEbk/TOmviuQXTRI/AAAAAAAAAi0/bT0_o4TB_LA/s400/George%2BClooney%2527s%2BGrey%2BHair.jpg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2" t="6182" r="7414"/>
          <a:stretch/>
        </p:blipFill>
        <p:spPr bwMode="auto">
          <a:xfrm>
            <a:off x="7551275" y="808995"/>
            <a:ext cx="1309211" cy="2696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http://truenorthadvisors.com/images/White_haired_man.png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12927" r="57196"/>
          <a:stretch/>
        </p:blipFill>
        <p:spPr bwMode="auto">
          <a:xfrm>
            <a:off x="3891774" y="4137105"/>
            <a:ext cx="1300348" cy="2465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Subtitle 2"/>
          <p:cNvSpPr txBox="1">
            <a:spLocks/>
          </p:cNvSpPr>
          <p:nvPr/>
        </p:nvSpPr>
        <p:spPr>
          <a:xfrm>
            <a:off x="5192122" y="5210443"/>
            <a:ext cx="1592936" cy="633596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spc="50" dirty="0" smtClean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omic Sans MS" panose="030F0702030302020204" pitchFamily="66" charset="0"/>
              </a:rPr>
              <a:t>White</a:t>
            </a:r>
            <a:endParaRPr lang="en-US" sz="4000" b="1" spc="50" dirty="0">
              <a:ln w="9525" cmpd="sng">
                <a:solidFill>
                  <a:srgbClr val="5B9BD5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  <a:latin typeface="Comic Sans MS" panose="030F0702030302020204" pitchFamily="66" charset="0"/>
            </a:endParaRPr>
          </a:p>
          <a:p>
            <a:endParaRPr lang="en-US" sz="4000" b="1" spc="50" dirty="0" smtClean="0">
              <a:ln w="9525" cmpd="sng">
                <a:solidFill>
                  <a:srgbClr val="5B9BD5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  <a:latin typeface="Comic Sans MS" panose="030F0702030302020204" pitchFamily="66" charset="0"/>
            </a:endParaRPr>
          </a:p>
          <a:p>
            <a:endParaRPr lang="en-US" sz="4000" b="1" spc="50" dirty="0">
              <a:ln w="9525" cmpd="sng">
                <a:solidFill>
                  <a:srgbClr val="5B9BD5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14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" y="159929"/>
            <a:ext cx="3088667" cy="504147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HAIRSTYLE</a:t>
            </a:r>
          </a:p>
        </p:txBody>
      </p:sp>
      <p:pic>
        <p:nvPicPr>
          <p:cNvPr id="6" name="Picture 5" descr="http://content.latest-hairstyles.com/wp-content/uploads/2013/09/one-length-dense-two-toned-blonde-long-straight-silky-finish-back-view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71" y="827402"/>
            <a:ext cx="1227210" cy="2182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43671" y="3113317"/>
            <a:ext cx="1167492" cy="101772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Long and </a:t>
            </a:r>
          </a:p>
          <a:p>
            <a:r>
              <a:rPr lang="en-US" sz="1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Straight</a:t>
            </a:r>
          </a:p>
        </p:txBody>
      </p:sp>
      <p:pic>
        <p:nvPicPr>
          <p:cNvPr id="8" name="Picture 7" descr="http://www.mens-hairstyle.com/wp-content/uploads/2013/05/Men-long-wavy-hair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592" y="949843"/>
            <a:ext cx="1113240" cy="1937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http://media-cache-cd0.pinimg.com/236x/e3/6c/c5/e36cc5eaf4ca7d591912e0f74c1ede7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8672">
            <a:off x="2748146" y="890094"/>
            <a:ext cx="1126999" cy="2182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2727875" y="3208512"/>
            <a:ext cx="1167492" cy="42999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Short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5256538" y="3197626"/>
            <a:ext cx="1167492" cy="42999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Curly</a:t>
            </a:r>
          </a:p>
        </p:txBody>
      </p:sp>
      <p:pic>
        <p:nvPicPr>
          <p:cNvPr id="14" name="Picture 13" descr="http://www.menshairstyletrends.com/wp-content/uploads/2013/12/Medium-Hairstyles-for-Curly-Hair-Men--300x30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861">
            <a:off x="4950486" y="1126023"/>
            <a:ext cx="1404053" cy="1937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7439804" y="3127271"/>
            <a:ext cx="1167492" cy="42999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Wavy</a:t>
            </a:r>
          </a:p>
        </p:txBody>
      </p:sp>
      <p:pic>
        <p:nvPicPr>
          <p:cNvPr id="16" name="Picture 15" descr="http://i0.wp.com/www.fashionisingpictures.net/photoshoots/60sPonytailHairstyle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998"/>
          <a:stretch/>
        </p:blipFill>
        <p:spPr bwMode="auto">
          <a:xfrm rot="21337011">
            <a:off x="1014133" y="4261511"/>
            <a:ext cx="1313498" cy="1861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2238018" y="4793382"/>
            <a:ext cx="1167492" cy="42999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Pony-tail</a:t>
            </a:r>
          </a:p>
        </p:txBody>
      </p:sp>
      <p:pic>
        <p:nvPicPr>
          <p:cNvPr id="18" name="Picture 17" descr="http://veliop.com/wp-content/uploads/2013/05/Neat-Formal-Hairstyles-for-Short-Hair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417" y="4069536"/>
            <a:ext cx="1293971" cy="2154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6441622" y="5701656"/>
            <a:ext cx="2322842" cy="42999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prstClr val="black"/>
                </a:solidFill>
                <a:latin typeface="Comic Sans MS" panose="030F0702030302020204" pitchFamily="66" charset="0"/>
              </a:rPr>
              <a:t>Balding/Thinning/Receding</a:t>
            </a:r>
          </a:p>
          <a:p>
            <a:endParaRPr lang="en-US" sz="18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" name="Picture 19" descr="http://www.plantpharma.org/wp-content/uploads/2012/11/male-thinning-hair-300x225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075" y="3557308"/>
            <a:ext cx="2147411" cy="2144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5339969" y="4945782"/>
            <a:ext cx="1167492" cy="42999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Neat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C53A-0D6F-49BD-B7DC-DDE9E975BB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7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97088"/>
            <a:ext cx="8892480" cy="4824536"/>
          </a:xfrm>
        </p:spPr>
        <p:txBody>
          <a:bodyPr>
            <a:normAutofit fontScale="70000" lnSpcReduction="20000"/>
          </a:bodyPr>
          <a:lstStyle/>
          <a:p>
            <a:pPr marL="114300" indent="0">
              <a:lnSpc>
                <a:spcPct val="200000"/>
              </a:lnSpc>
              <a:buNone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urly he  hair  has      </a:t>
            </a:r>
          </a:p>
          <a:p>
            <a:pPr marL="114300" indent="0">
              <a:lnSpc>
                <a:spcPct val="200000"/>
              </a:lnSpc>
              <a:buNone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 bald  he </a:t>
            </a:r>
          </a:p>
          <a:p>
            <a:pPr marL="114300" indent="0">
              <a:lnSpc>
                <a:spcPct val="200000"/>
              </a:lnSpc>
              <a:buNone/>
            </a:pP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 blonde  she  hair  has </a:t>
            </a:r>
          </a:p>
          <a:p>
            <a:pPr marL="114300" indent="0">
              <a:lnSpc>
                <a:spcPct val="200000"/>
              </a:lnSpc>
              <a:buNone/>
            </a:pP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  black  he 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hair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 </a:t>
            </a:r>
          </a:p>
          <a:p>
            <a:pPr marL="114300" indent="0">
              <a:lnSpc>
                <a:spcPct val="200000"/>
              </a:lnSpc>
              <a:buNone/>
            </a:pP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brown short has she  hair</a:t>
            </a:r>
          </a:p>
          <a:p>
            <a:pPr marL="114300" indent="0">
              <a:lnSpc>
                <a:spcPct val="200000"/>
              </a:lnSpc>
              <a:buNone/>
            </a:pP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grey hair long she has 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GB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/>
              <a:t>Sentences </a:t>
            </a:r>
            <a:endParaRPr lang="en-GB" sz="5400" b="1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2847738" y="1628799"/>
            <a:ext cx="3958405" cy="947057"/>
          </a:xfrm>
          <a:prstGeom prst="cloudCallout">
            <a:avLst>
              <a:gd name="adj1" fmla="val 35317"/>
              <a:gd name="adj2" fmla="val 55603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just">
              <a:spcBef>
                <a:spcPct val="20000"/>
              </a:spcBef>
              <a:buClr>
                <a:srgbClr val="FF3300"/>
              </a:buClr>
            </a:pPr>
            <a:r>
              <a:rPr lang="en-GB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has curly hair.</a:t>
            </a:r>
          </a:p>
        </p:txBody>
      </p:sp>
      <p:sp>
        <p:nvSpPr>
          <p:cNvPr id="7" name="Выноска-облако 6"/>
          <p:cNvSpPr/>
          <p:nvPr/>
        </p:nvSpPr>
        <p:spPr>
          <a:xfrm>
            <a:off x="1907704" y="2445128"/>
            <a:ext cx="3426192" cy="947057"/>
          </a:xfrm>
          <a:prstGeom prst="cloudCallout">
            <a:avLst>
              <a:gd name="adj1" fmla="val 35317"/>
              <a:gd name="adj2" fmla="val 55603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228600">
              <a:spcBef>
                <a:spcPct val="20000"/>
              </a:spcBef>
              <a:buClr>
                <a:srgbClr val="FF3300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7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bald.</a:t>
            </a:r>
            <a:endParaRPr lang="en-GB" sz="2400" dirty="0">
              <a:solidFill>
                <a:srgbClr val="7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4038683" y="3212976"/>
            <a:ext cx="4968552" cy="947057"/>
          </a:xfrm>
          <a:prstGeom prst="cloudCallout">
            <a:avLst>
              <a:gd name="adj1" fmla="val 35317"/>
              <a:gd name="adj2" fmla="val 5560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just">
              <a:spcBef>
                <a:spcPct val="20000"/>
              </a:spcBef>
              <a:buClr>
                <a:srgbClr val="FF3300"/>
              </a:buClr>
            </a:pPr>
            <a:r>
              <a:rPr lang="en-GB" sz="2200" dirty="0">
                <a:solidFill>
                  <a:srgbClr val="DADAD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has long blonde hair.</a:t>
            </a:r>
          </a:p>
        </p:txBody>
      </p:sp>
      <p:sp>
        <p:nvSpPr>
          <p:cNvPr id="9" name="Выноска-облако 8"/>
          <p:cNvSpPr/>
          <p:nvPr/>
        </p:nvSpPr>
        <p:spPr>
          <a:xfrm>
            <a:off x="3687694" y="3935612"/>
            <a:ext cx="5024766" cy="947057"/>
          </a:xfrm>
          <a:prstGeom prst="cloudCallout">
            <a:avLst>
              <a:gd name="adj1" fmla="val 52072"/>
              <a:gd name="adj2" fmla="val 34914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14300">
              <a:spcBef>
                <a:spcPct val="20000"/>
              </a:spcBef>
              <a:buClr>
                <a:srgbClr val="FF3300"/>
              </a:buClr>
            </a:pPr>
            <a:r>
              <a:rPr lang="en-GB" sz="2400" dirty="0" smtClean="0">
                <a:solidFill>
                  <a:srgbClr val="7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GB" sz="2400" dirty="0" smtClean="0">
                <a:solidFill>
                  <a:srgbClr val="7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short black hair</a:t>
            </a:r>
            <a:r>
              <a:rPr lang="en-GB" sz="2400" dirty="0" smtClean="0">
                <a:solidFill>
                  <a:srgbClr val="7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solidFill>
                <a:srgbClr val="7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3851920" y="4755668"/>
            <a:ext cx="4860540" cy="947057"/>
          </a:xfrm>
          <a:prstGeom prst="cloudCallout">
            <a:avLst>
              <a:gd name="adj1" fmla="val 44831"/>
              <a:gd name="adj2" fmla="val 43534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>
              <a:spcBef>
                <a:spcPct val="20000"/>
              </a:spcBef>
              <a:buClr>
                <a:srgbClr val="FF3300"/>
              </a:buClr>
            </a:pPr>
            <a:endParaRPr lang="en-GB" sz="2400" dirty="0" smtClean="0">
              <a:solidFill>
                <a:srgbClr val="FFFFFF">
                  <a:lumMod val="9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>
              <a:spcBef>
                <a:spcPct val="20000"/>
              </a:spcBef>
              <a:buClr>
                <a:srgbClr val="FF3300"/>
              </a:buClr>
            </a:pPr>
            <a:r>
              <a:rPr lang="en-GB" sz="2200" dirty="0" smtClean="0">
                <a:solidFill>
                  <a:srgbClr val="FFFFFF">
                    <a:lumMod val="9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GB" sz="2200" dirty="0">
                <a:solidFill>
                  <a:srgbClr val="FFFFFF">
                    <a:lumMod val="9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short brown hair.</a:t>
            </a:r>
          </a:p>
          <a:p>
            <a:pPr marL="114300">
              <a:spcBef>
                <a:spcPct val="20000"/>
              </a:spcBef>
              <a:buClr>
                <a:srgbClr val="FF3300"/>
              </a:buClr>
            </a:pPr>
            <a:endParaRPr lang="en-GB" sz="2400" dirty="0">
              <a:solidFill>
                <a:srgbClr val="FFFFCC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3347864" y="5517232"/>
            <a:ext cx="4752528" cy="947057"/>
          </a:xfrm>
          <a:prstGeom prst="cloudCallout">
            <a:avLst>
              <a:gd name="adj1" fmla="val 35317"/>
              <a:gd name="adj2" fmla="val 55603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14300">
              <a:spcBef>
                <a:spcPct val="20000"/>
              </a:spcBef>
              <a:buClr>
                <a:srgbClr val="FF3300"/>
              </a:buClr>
            </a:pPr>
            <a:endParaRPr lang="en-GB" sz="2400" dirty="0" smtClean="0">
              <a:solidFill>
                <a:srgbClr val="7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algn="just">
              <a:spcBef>
                <a:spcPct val="20000"/>
              </a:spcBef>
              <a:buClr>
                <a:srgbClr val="FF3300"/>
              </a:buClr>
            </a:pPr>
            <a:r>
              <a:rPr lang="en-GB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GB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long grey hair. </a:t>
            </a:r>
          </a:p>
          <a:p>
            <a:pPr marL="114300">
              <a:spcBef>
                <a:spcPct val="20000"/>
              </a:spcBef>
              <a:buClr>
                <a:srgbClr val="FF3300"/>
              </a:buClr>
            </a:pPr>
            <a:endParaRPr lang="en-GB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27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Translate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text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What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do you know about your body? The human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body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very beautiful. It consists of arms, legs, a trunk, a head, a neck and so on. The eyes help us to see, the ears help us to hear, the mouth and lips help us to speak and eat food.</a:t>
            </a:r>
          </a:p>
          <a:p>
            <a:pPr marL="0" indent="0" algn="just" fontAlgn="base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All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people have different faces. There are two eyes, a nose, a mouth on our face. We have hair, a neck, two shoulders, ten fingers, ten toes, ten nails, two feet, two knees, two cheeks, two eyebrows, a forehead, a chin.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184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264696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Everybody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has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own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skin. It comes in many colors. People who live in Africa have brown or black skin. People who live in Europe have white skin.</a:t>
            </a:r>
          </a:p>
          <a:p>
            <a:pPr marL="0" indent="0" algn="just" fontAlgn="base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Our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hair can be straight or curly, long, short, dark, blonde, gray.</a:t>
            </a:r>
          </a:p>
          <a:p>
            <a:pPr marL="0" indent="0" algn="just" fontAlgn="base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There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 two kidneys, two lungs, a heart, a stomach, a liver and other organs in humans’ bodies.</a:t>
            </a:r>
          </a:p>
          <a:p>
            <a:pPr marL="0" indent="0" algn="just" fontAlgn="base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	There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 32 teeth and one tongue in our mouth. Some people (kids and adults) lose some of their teeth, so they don't have 32 teeth.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448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C:\Users\Hi-tech\Desktop\описание внешности\capture_130_orig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9" b="1561"/>
          <a:stretch/>
        </p:blipFill>
        <p:spPr bwMode="auto">
          <a:xfrm>
            <a:off x="2810556" y="37166"/>
            <a:ext cx="4053568" cy="662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65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katrinalautier94.files.wordpress.com/2013/06/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86"/>
          <a:stretch/>
        </p:blipFill>
        <p:spPr bwMode="auto">
          <a:xfrm>
            <a:off x="1140738" y="1791330"/>
            <a:ext cx="3454728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katrinalautier94.files.wordpress.com/2013/06/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33605"/>
          <a:stretch/>
        </p:blipFill>
        <p:spPr bwMode="auto">
          <a:xfrm>
            <a:off x="4557968" y="1759101"/>
            <a:ext cx="1650617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katrinalautier94.files.wordpress.com/2013/06/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4" r="17803" b="53386"/>
          <a:stretch/>
        </p:blipFill>
        <p:spPr bwMode="auto">
          <a:xfrm>
            <a:off x="6228196" y="1772816"/>
            <a:ext cx="151348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katrinalautier94.files.wordpress.com/2013/06/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8" b="53386"/>
          <a:stretch/>
        </p:blipFill>
        <p:spPr bwMode="auto">
          <a:xfrm>
            <a:off x="6132512" y="3716774"/>
            <a:ext cx="1711723" cy="218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4986" y="188664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8C0000"/>
                </a:solidFill>
              </a:rPr>
              <a:t>Now write sentences in your book describing each of the people.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4" y="609329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8C0000"/>
                </a:solidFill>
              </a:rPr>
              <a:t>If you finish then write sentences describing 2 people you know. </a:t>
            </a:r>
            <a:endParaRPr lang="en-GB" dirty="0">
              <a:solidFill>
                <a:srgbClr val="8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11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91"/>
            <a:ext cx="8229600" cy="23762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the parts of the human body you have learned a long time and some of them know by heart. Check your knowledge! Name parts of the human body!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ust-ugan.ru/upload/iblock/8f6/8f6c0680112a8f0b4861d9b5308b510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64904"/>
            <a:ext cx="6086511" cy="401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01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Hi-tech\Desktop\описание внешности\cc3ce75b568847532f097ed5a33c2bd6-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760" y="194313"/>
            <a:ext cx="3569834" cy="666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Вопросительный знак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47209"/>
            <a:ext cx="2992097" cy="434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Hi-tech\Desktop\homework\homework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5" y="169818"/>
            <a:ext cx="2394176" cy="219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11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arhivurokov.ru/multiurok/1/8/4/184edafb78160a5e34655d6b40c9e2a37a3e8ba9/domashnieie-zadaniie-dlia-doshkol-nikov-po-lieksic_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371" y="3209"/>
            <a:ext cx="5884966" cy="68547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16235" y="224707"/>
            <a:ext cx="626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</a:t>
            </a:r>
            <a:r>
              <a:rPr lang="en-US" sz="2400" dirty="0" smtClean="0"/>
              <a:t>ye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95739" y="1052736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</a:t>
            </a:r>
            <a:r>
              <a:rPr lang="en-US" sz="2800" dirty="0" smtClean="0"/>
              <a:t>ose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727873" y="1988840"/>
            <a:ext cx="1467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shoulder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222296" y="3049796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arm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914305" y="3933056"/>
            <a:ext cx="1005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hand</a:t>
            </a:r>
            <a:r>
              <a:rPr lang="en-US" sz="2800" dirty="0" smtClean="0"/>
              <a:t> 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329696" y="5176356"/>
            <a:ext cx="612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leg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195739" y="5877272"/>
            <a:ext cx="784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foot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214976" y="44624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</a:t>
            </a:r>
            <a:r>
              <a:rPr lang="en-US" sz="2800" dirty="0" smtClean="0"/>
              <a:t>ead</a:t>
            </a:r>
            <a:r>
              <a:rPr lang="en-US" sz="2800" dirty="0" smtClean="0"/>
              <a:t> 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387341" y="686372"/>
            <a:ext cx="74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ear</a:t>
            </a:r>
            <a:r>
              <a:rPr lang="en-US" sz="2800" dirty="0" smtClean="0"/>
              <a:t> 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126022" y="1346695"/>
            <a:ext cx="1159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mouth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563426" y="3671446"/>
            <a:ext cx="1032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finger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276733" y="4731912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knee</a:t>
            </a:r>
            <a:r>
              <a:rPr lang="en-US" sz="2400" dirty="0" smtClean="0"/>
              <a:t> 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370340" y="5877272"/>
            <a:ext cx="694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Toe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750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864096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It's easy? Then one more exercise!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ust-ugan.ru/upload/iblock/8f6/8f6c0680112a8f0b4861d9b5308b510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491" y="2591335"/>
            <a:ext cx="6086511" cy="401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56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oskole.sk/userfiles/image/1sasa/anglictina/Clipboard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6" r="41856"/>
          <a:stretch/>
        </p:blipFill>
        <p:spPr bwMode="auto">
          <a:xfrm>
            <a:off x="827585" y="-27384"/>
            <a:ext cx="4027179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8473" y="1023227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Head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139952" y="1412884"/>
            <a:ext cx="817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Face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085588" y="447163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Hair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591179"/>
            <a:ext cx="617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Eye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1574" y="1815208"/>
            <a:ext cx="58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Ear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7558" y="2276980"/>
            <a:ext cx="819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Nose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212014" y="1916940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Cheek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333599" y="2276980"/>
            <a:ext cx="742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Chin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067998" y="270902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Neck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5550" y="3069068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Shoulder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23582" y="4797260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Mouth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635950" y="4437220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Lip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635896" y="5157300"/>
            <a:ext cx="878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Teeth</a:t>
            </a:r>
            <a:endParaRPr lang="ru-RU" sz="2400" dirty="0"/>
          </a:p>
        </p:txBody>
      </p:sp>
      <p:pic>
        <p:nvPicPr>
          <p:cNvPr id="1026" name="Picture 2" descr="http://www.oskole.sk/userfiles/image/1sasa/anglictina/Clipboard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1" r="15595"/>
          <a:stretch/>
        </p:blipFill>
        <p:spPr bwMode="auto">
          <a:xfrm>
            <a:off x="6012214" y="-217215"/>
            <a:ext cx="2604655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172400" y="1012666"/>
            <a:ext cx="76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Chest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8100538" y="1732746"/>
            <a:ext cx="1151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Stomach 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8244408" y="2348880"/>
            <a:ext cx="770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Waist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884368" y="2956882"/>
            <a:ext cx="796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Wrist 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8100392" y="3316922"/>
            <a:ext cx="660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arm 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5436096" y="2132856"/>
            <a:ext cx="73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Back </a:t>
            </a:r>
            <a:endParaRPr lang="ru-RU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5364088" y="2452826"/>
            <a:ext cx="737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Hand</a:t>
            </a:r>
            <a:endParaRPr lang="ru-RU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184052" y="2852936"/>
            <a:ext cx="1044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Buttock </a:t>
            </a:r>
            <a:endParaRPr lang="ru-RU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5292134" y="3316922"/>
            <a:ext cx="918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Thumb</a:t>
            </a:r>
            <a:endParaRPr lang="ru-RU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5240478" y="3748970"/>
            <a:ext cx="987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Fingers </a:t>
            </a:r>
            <a:endParaRPr lang="ru-RU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8129964" y="4829090"/>
            <a:ext cx="762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Knee </a:t>
            </a:r>
            <a:endParaRPr lang="ru-RU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7596390" y="4541058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Leg</a:t>
            </a:r>
            <a:endParaRPr lang="ru-RU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8460486" y="5877272"/>
            <a:ext cx="71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Foot </a:t>
            </a:r>
            <a:endParaRPr lang="ru-RU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5292134" y="5981218"/>
            <a:ext cx="772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Ankle</a:t>
            </a:r>
            <a:endParaRPr lang="ru-RU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8282544" y="6341258"/>
            <a:ext cx="650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Toes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1966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223224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See new unfamiliar words? Go back and write them down!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ust-ugan.ru/upload/iblock/8f6/8f6c0680112a8f0b4861d9b5308b510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91335"/>
            <a:ext cx="6086511" cy="401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81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www.stihi.ru/pics/2017/11/28/7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304" y="3541075"/>
            <a:ext cx="42672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460851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Answer the following questions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What color is your hair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Are your hair short or long?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What color are your eyes?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Is your face round or oval?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Are your cheeks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rosy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 pale?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Do you have healthy teeth?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https://st.depositphotos.com/1353632/3161/v/950/depositphotos_31615125-stock-illustration-question-mar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t.depositphotos.com/1353632/3161/v/950/depositphotos_31615125-stock-illustration-question-mark.jpg"/>
          <p:cNvSpPr>
            <a:spLocks noChangeAspect="1" noChangeArrowheads="1"/>
          </p:cNvSpPr>
          <p:nvPr/>
        </p:nvSpPr>
        <p:spPr bwMode="auto">
          <a:xfrm>
            <a:off x="307975" y="80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thumb9.shutterstock.com/display_pic_with_logo/472489/113482882/stock-photo-question-mark-sign-113482882.jpg"/>
          <p:cNvSpPr>
            <a:spLocks noChangeAspect="1" noChangeArrowheads="1"/>
          </p:cNvSpPr>
          <p:nvPr/>
        </p:nvSpPr>
        <p:spPr bwMode="auto">
          <a:xfrm>
            <a:off x="460375" y="1604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37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ttp://www.atlantajcc.org/clientuploads/400-width/AGE-40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834" y="3350969"/>
            <a:ext cx="3213836" cy="2038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205991">
            <a:off x="641615" y="5818037"/>
            <a:ext cx="1569493" cy="837922"/>
          </a:xfrm>
        </p:spPr>
        <p:txBody>
          <a:bodyPr>
            <a:normAutofit fontScale="85000" lnSpcReduction="10000"/>
          </a:bodyPr>
          <a:lstStyle/>
          <a:p>
            <a:r>
              <a:rPr lang="en-US" sz="4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young</a:t>
            </a:r>
          </a:p>
          <a:p>
            <a:endParaRPr lang="en-US" sz="48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922957" y="393073"/>
            <a:ext cx="1913000" cy="1635082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Young</a:t>
            </a:r>
          </a:p>
          <a:p>
            <a:r>
              <a:rPr lang="en-US" sz="2800" dirty="0" smtClean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Teen-ager</a:t>
            </a:r>
          </a:p>
          <a:p>
            <a:r>
              <a:rPr lang="en-US" sz="2200" dirty="0" smtClean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(13-19 years old)</a:t>
            </a:r>
            <a:endParaRPr lang="en-US" sz="2200" dirty="0">
              <a:solidFill>
                <a:srgbClr val="70AD4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Picture 7" descr="http://www.visualphotos.com/photo/2x3505498/teenage_boy_playing_with_a_soccer_ball_on_the_beach_gws161061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6" t="16554" r="6557" b="2945"/>
          <a:stretch/>
        </p:blipFill>
        <p:spPr bwMode="auto">
          <a:xfrm rot="21266436">
            <a:off x="2458031" y="227978"/>
            <a:ext cx="1375281" cy="3041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http://blogs.lawyers.com/wp-content/uploads/2013/08/elderly-woman-walker-nurse-300.jpg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924"/>
          <a:stretch/>
        </p:blipFill>
        <p:spPr bwMode="auto">
          <a:xfrm>
            <a:off x="7568292" y="393186"/>
            <a:ext cx="1388050" cy="2196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6236525" y="771889"/>
            <a:ext cx="1619145" cy="143913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Elderly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Old</a:t>
            </a:r>
            <a:endParaRPr lang="en-US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11790" y="146308"/>
            <a:ext cx="1569493" cy="83792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Age</a:t>
            </a:r>
          </a:p>
          <a:p>
            <a:endParaRPr lang="en-US" sz="4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5020361" y="5504088"/>
            <a:ext cx="4051583" cy="110912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Middle-aged</a:t>
            </a:r>
            <a:endParaRPr lang="en-US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Around </a:t>
            </a: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25 to 50 years old</a:t>
            </a:r>
            <a:endParaRPr lang="en-US" sz="40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4" name="Picture 13" descr="http://gdj.gdj.netdna-cdn.com/wp-content/uploads/2012/08/cute-baby-photo-27.jpg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09" t="12552" r="11722"/>
          <a:stretch/>
        </p:blipFill>
        <p:spPr bwMode="auto">
          <a:xfrm rot="21346481">
            <a:off x="237014" y="2879250"/>
            <a:ext cx="976405" cy="21354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http://www.twitsnaps.com/share/photo/85407_kids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8" b="24144"/>
          <a:stretch/>
        </p:blipFill>
        <p:spPr bwMode="auto">
          <a:xfrm>
            <a:off x="1475622" y="3703194"/>
            <a:ext cx="3814891" cy="2175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11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ttp://extras.mnginteractive.com/live/media/site36/2012/0123/20120123__20120124_D2_ae24thwhaleA~p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2" t="14989" r="44162"/>
          <a:stretch/>
        </p:blipFill>
        <p:spPr bwMode="auto">
          <a:xfrm>
            <a:off x="6727425" y="32719"/>
            <a:ext cx="2164475" cy="4180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http://www.gq.com/images/entertainment/2013/04/skinny-fat/skinny-fat-62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8" y="727227"/>
            <a:ext cx="3567793" cy="4293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://howtogetslimquicklyandnaturally.files.wordpress.com/2011/12/11752673-biggest-loser-pete-thomas-motivational-speaker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8" t="3560" r="1815" b="2096"/>
          <a:stretch/>
        </p:blipFill>
        <p:spPr bwMode="auto">
          <a:xfrm>
            <a:off x="3695184" y="138965"/>
            <a:ext cx="2004545" cy="4681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0264" y="4820147"/>
            <a:ext cx="1836263" cy="18288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Thin              Skinny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Slim</a:t>
            </a:r>
          </a:p>
          <a:p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Slender</a:t>
            </a:r>
          </a:p>
          <a:p>
            <a:endParaRPr lang="en-US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999148" y="4820254"/>
            <a:ext cx="3807725" cy="203785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Medium-build</a:t>
            </a:r>
          </a:p>
          <a:p>
            <a:r>
              <a:rPr lang="en-US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Of average build</a:t>
            </a:r>
          </a:p>
          <a:p>
            <a:r>
              <a:rPr lang="en-US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Well-build</a:t>
            </a:r>
            <a:endParaRPr lang="en-US" sz="2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Broad-shouldered</a:t>
            </a:r>
          </a:p>
          <a:p>
            <a:r>
              <a:rPr lang="en-US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Muscular        </a:t>
            </a:r>
          </a:p>
          <a:p>
            <a:endParaRPr lang="en-US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806821" y="4406596"/>
            <a:ext cx="2247372" cy="2375311"/>
          </a:xfrm>
          <a:prstGeom prst="rect">
            <a:avLst/>
          </a:prstGeom>
        </p:spPr>
        <p:txBody>
          <a:bodyPr vert="horz" lIns="91440" tIns="45720" rIns="91440" bIns="45720" rtlCol="1">
            <a:normAutofit fontScale="70000" lnSpcReduction="20000"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Fat</a:t>
            </a:r>
          </a:p>
          <a:p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Obese      </a:t>
            </a:r>
          </a:p>
          <a:p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Overweight    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 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1" y="159989"/>
            <a:ext cx="3088667" cy="50414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BUILD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20A5-C99E-48A8-9828-0B11A560E6F6}" type="slidenum">
              <a:rPr lang="ar-BH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ar-B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04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Apothecary">
  <a:themeElements>
    <a:clrScheme name="Другая 3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FFFF"/>
      </a:hlink>
      <a:folHlink>
        <a:srgbClr val="FF9900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_Apothecary">
  <a:themeElements>
    <a:clrScheme name="Другая 3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FFFF"/>
      </a:hlink>
      <a:folHlink>
        <a:srgbClr val="FF9900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299</Words>
  <Application>Microsoft Office PowerPoint</Application>
  <PresentationFormat>Экран (4:3)</PresentationFormat>
  <Paragraphs>131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20</vt:i4>
      </vt:variant>
    </vt:vector>
  </HeadingPairs>
  <TitlesOfParts>
    <vt:vector size="33" baseType="lpstr">
      <vt:lpstr>Тема Office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Apothecary</vt:lpstr>
      <vt:lpstr>8_Office Theme</vt:lpstr>
      <vt:lpstr>2_Apothecary</vt:lpstr>
      <vt:lpstr>9_Office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Sentences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Parts of the body and internal organs  of man</dc:title>
  <dc:creator>импульс</dc:creator>
  <cp:lastModifiedBy>Hi-tech</cp:lastModifiedBy>
  <cp:revision>24</cp:revision>
  <dcterms:created xsi:type="dcterms:W3CDTF">2018-04-26T18:57:08Z</dcterms:created>
  <dcterms:modified xsi:type="dcterms:W3CDTF">2021-01-27T10:47:24Z</dcterms:modified>
</cp:coreProperties>
</file>