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68" r:id="rId10"/>
    <p:sldMasterId id="2147483780" r:id="rId11"/>
  </p:sldMasterIdLst>
  <p:notesMasterIdLst>
    <p:notesMasterId r:id="rId30"/>
  </p:notesMasterIdLst>
  <p:sldIdLst>
    <p:sldId id="256" r:id="rId12"/>
    <p:sldId id="283" r:id="rId13"/>
    <p:sldId id="269" r:id="rId14"/>
    <p:sldId id="267" r:id="rId15"/>
    <p:sldId id="257" r:id="rId16"/>
    <p:sldId id="258" r:id="rId17"/>
    <p:sldId id="259" r:id="rId18"/>
    <p:sldId id="260" r:id="rId19"/>
    <p:sldId id="261" r:id="rId20"/>
    <p:sldId id="262" r:id="rId21"/>
    <p:sldId id="271" r:id="rId22"/>
    <p:sldId id="272" r:id="rId23"/>
    <p:sldId id="274" r:id="rId24"/>
    <p:sldId id="276" r:id="rId25"/>
    <p:sldId id="277" r:id="rId26"/>
    <p:sldId id="280" r:id="rId27"/>
    <p:sldId id="270" r:id="rId28"/>
    <p:sldId id="282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0570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1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9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71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976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846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683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213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35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5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667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7171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7172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3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4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5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6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7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78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7179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181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182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183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184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7185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718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8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8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189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7190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1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2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193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7194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5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6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197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7198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9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201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7202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03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04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7205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06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07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08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09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10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211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342813-1B97-4486-B01E-E4B07F8C4773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  <p:sp>
        <p:nvSpPr>
          <p:cNvPr id="721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21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454998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804AA-CDF2-41FD-971C-BC8984E0D23C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38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A9984-EC06-48E5-A0C5-132BA1066978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864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08B54-A6D0-476A-8087-9FDBB3D9E29D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818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1EE10-CAF1-411B-A386-76B3AFFF5F71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20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FD7CF-1913-418B-898D-B36B50991D86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03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10EE1-5064-486A-8915-DA4ADD3382A0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2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A0DB3-329B-4302-AAA0-186080262BDE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860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6CC8B-B4B6-455B-AC1E-661C6C9088AE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43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42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427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42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9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0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430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430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30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30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30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30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430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1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43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43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4313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4B07D212-4434-4207-A4FD-F66BB0E18B95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314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4315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E96467-1E40-439E-A0B2-107060A70CE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0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8D44F-42F6-452B-86DB-95429A620328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610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88566-2297-47A6-A4B5-721D40C0D3BB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4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79B775-3553-42AB-83AB-3634803D1429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E12E1-5138-4C66-92CD-DA9CFD18BEE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6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B2CFF-89BF-415F-ACF9-719A16ACAED1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D5C74-8D79-4AF0-A3C0-B87AB51E7E5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B198EC-3DAD-4EBE-8896-889313CB6587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D23B5-280B-40EB-AF63-FF6373D15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3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CEFEE8-7671-4573-ADCC-6868156903E7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1748B-5C07-4AC4-9445-F6768F729F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6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C9F9A4-2820-474D-951A-32932F208A7A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3AF8E-9163-4FF0-AE54-8F2CD05CC4B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3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521F64-9BD7-4C35-BF0E-D86F78FBE19A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9F469-7B93-4020-B4C4-C4CA7DBA60A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16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ECFBD-0C3B-40DF-8728-4F1CBF8C58A6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DC21B-4579-4973-9534-75F9B378E03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5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7E0C60-C2C5-4890-A123-9CCBB30D7FD6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94EA1-3300-443E-B5E3-482078852C6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7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5F0EC5-1319-4AFD-94E0-217C87C1B269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DD22-4C75-4B38-BBCC-4CBE218C90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8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06D2C6-3FD6-48E1-951A-395A55F5DE19}" type="datetimeFigureOut">
              <a:rPr lang="ru-RU" altLang="ru-RU">
                <a:solidFill>
                  <a:srgbClr val="FFFFFF"/>
                </a:solidFill>
              </a:rPr>
              <a:pPr/>
              <a:t>22.02.2021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03EB9-696B-4CE0-8503-ECC7B9A76CA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0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itlemaster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F193CF30-8D1A-41DE-B2E6-3414271B55A9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3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C4903807-A6DD-464A-8F9D-F01BFC574D7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7307790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B62A4D-8D3E-4042-8168-24CD9FF11DD8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6D0AC-4056-4360-B7F3-928D30CB1E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7175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765B8-487B-4A3E-848D-A04F59D5A971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3A4BF-59FB-4D0E-A189-57445DF9C32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611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1155C5-F874-4571-BA7C-9EC874BE782D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5AEF4-2C41-4C44-9073-E165858539A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2697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CF139A-81C9-4D62-8500-E6443DEA0B97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C7153-FF20-4B01-A33E-D8866C017A3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7043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82229A-05BD-4659-9785-08650FEB851B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00366-CE5E-40C7-A0A1-3B3BA7A40B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161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17989-B250-4FEB-8858-E21F80866879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0AA90-3503-4515-9879-229D788D083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3842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AC4F5-747D-45AC-B4B7-B4F0BD30E1A8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46200-ACC0-4215-8963-A1CFF938B49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1133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E1B2FE-78AE-44CA-B0C4-0EC018DEFB35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B74FF-1803-46E6-9FFF-72128007A8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732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90E601-7DE2-48E6-BC30-4FB864CF50A1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F0142-1636-4E0F-8148-F9AAA11E8E5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21955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D5E89-DC72-4A33-BC5F-59CCC2EA6FDB}" type="datetimeFigureOut">
              <a:rPr lang="ru-RU" altLang="ru-RU">
                <a:solidFill>
                  <a:srgbClr val="000000"/>
                </a:solidFill>
              </a:rPr>
              <a:pPr/>
              <a:t>22.02.2021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1CF82-3598-47FA-AEBE-AF60229793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7194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96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5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98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39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29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32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65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92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12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4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21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48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06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16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83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6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17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02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01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98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58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83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7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63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61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90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58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62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3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41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89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44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78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376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0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79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5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104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4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33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04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754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91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48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39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21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523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523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524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319612-6F55-42F3-A9A4-64C9EC8D0B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C23FE-F51D-4420-80F0-F9C10044A76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52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A5FB5-8101-4194-B239-DEB30DE8DC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4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AA0BA-FD26-44A6-9527-6ACA3355EF6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656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DAE7-7706-4304-8A74-0B9225191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429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0365-6D0A-4144-9591-947C0B45B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867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F4AAB-2830-45AD-8F92-6696DA3093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99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7720-AF1E-4960-8BA2-87913D91F46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19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1924D-DA43-4E93-B1F8-E3A56F3C2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270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D31A-33C7-4DD6-8A62-61E9863AC0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350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B254B-229C-4788-A9CA-933DB23027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1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BD9794-A4CC-42D0-9A65-24C6B9EF40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FE8DF1E-33BB-4377-9A26-35481BA06C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614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6148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614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6153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615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615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616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ru-RU" sz="1800" kern="1200">
                    <a:solidFill>
                      <a:srgbClr val="006699"/>
                    </a:solidFill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16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ru-RU" sz="1800" kern="1200">
                    <a:solidFill>
                      <a:srgbClr val="006699"/>
                    </a:solidFill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16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ru-RU" sz="1800" kern="1200">
                    <a:solidFill>
                      <a:srgbClr val="006699"/>
                    </a:solidFill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</p:grpSp>
        </p:grpSp>
        <p:grpSp>
          <p:nvGrpSpPr>
            <p:cNvPr id="6163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6164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65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6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616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616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6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7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6171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617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7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7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>
                  <a:solidFill>
                    <a:srgbClr val="006699"/>
                  </a:solidFill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17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7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7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7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7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18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618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9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solidFill>
                <a:srgbClr val="006699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19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solidFill>
                <a:srgbClr val="006699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19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9826D5B-DE61-4EE5-B4D8-5469BBD728D5}" type="slidenum">
              <a:rPr lang="ru-RU" kern="1200">
                <a:solidFill>
                  <a:srgbClr val="006699"/>
                </a:solidFill>
                <a:latin typeface="Verdana" pitchFamily="34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kern="1200">
              <a:solidFill>
                <a:srgbClr val="006699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325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5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5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325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325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5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5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5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5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6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26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6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7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327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328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8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8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8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28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ru-RU" sz="1800" kern="1200" smtClean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28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28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32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32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02261CE-D3E1-46EA-9577-FE97606D0011}" type="datetimeFigureOut">
              <a:rPr lang="ru-RU" altLang="ru-RU" kern="1200" smtClean="0">
                <a:solidFill>
                  <a:srgbClr val="FFFFFF"/>
                </a:solidFill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22.02.2021</a:t>
            </a:fld>
            <a:endParaRPr lang="ru-RU" altLang="ru-RU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32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32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4D5AF3F-1DB4-404A-8B99-415FAFBDFB74}" type="slidenum">
              <a:rPr lang="ru-RU" altLang="ru-RU" kern="1200" smtClean="0">
                <a:solidFill>
                  <a:srgbClr val="FFFFFF"/>
                </a:solidFill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32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50266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44035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44036" name="Picture 4" descr="slidemaster_med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068D3A3-D1B1-4883-B43B-28D86ACB8F4E}" type="datetimeFigureOut">
              <a:rPr lang="ru-RU" altLang="ru-RU" kern="1200" smtClean="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22.02.2021</a:t>
            </a:fld>
            <a:endParaRPr lang="ru-RU" altLang="ru-RU" kern="1200" smtClean="0"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F26AF46-C8ED-4F2C-BFAB-14E87B92EFBE}" type="slidenum">
              <a:rPr lang="ru-RU" altLang="ru-RU" kern="1200" smtClean="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5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0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2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5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400" kern="12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800" kern="1200" smtClean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sz="1800" kern="1200" smtClean="0"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42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1BC5371-1F26-4A92-9A57-2FCE7A567C15}" type="slidenum">
              <a:rPr lang="ru-RU" altLang="ru-RU" kern="1200" smtClean="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altLang="ru-RU" kern="1200" smtClean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tepashkin.ru/photos/image-428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26526676_shkoln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73523"/>
            <a:ext cx="8234892" cy="59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6;p13"/>
          <p:cNvPicPr preferRelativeResize="0"/>
          <p:nvPr/>
        </p:nvPicPr>
        <p:blipFill rotWithShape="1">
          <a:blip r:embed="rId4">
            <a:alphaModFix/>
          </a:blip>
          <a:srcRect t="5992" b="4869"/>
          <a:stretch/>
        </p:blipFill>
        <p:spPr>
          <a:xfrm>
            <a:off x="4648199" y="2099733"/>
            <a:ext cx="4030133" cy="20150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5;p13"/>
          <p:cNvSpPr txBox="1">
            <a:spLocks noGrp="1"/>
          </p:cNvSpPr>
          <p:nvPr>
            <p:ph type="ctrTitle"/>
          </p:nvPr>
        </p:nvSpPr>
        <p:spPr>
          <a:xfrm>
            <a:off x="4021668" y="668865"/>
            <a:ext cx="4594224" cy="171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7200"/>
              <a:buFont typeface="Arial Narrow"/>
              <a:buNone/>
            </a:pPr>
            <a:r>
              <a:rPr lang="en-US" sz="3200" i="1" dirty="0" smtClean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Leisure time.</a:t>
            </a:r>
            <a:br>
              <a:rPr lang="en-US" sz="3200" i="1" dirty="0" smtClean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</a:br>
            <a:r>
              <a:rPr lang="en-US" sz="3200" i="1" dirty="0" smtClean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Hobbies </a:t>
            </a:r>
            <a:r>
              <a:rPr lang="en-US" sz="3200" i="1" dirty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and </a:t>
            </a:r>
            <a:r>
              <a:rPr lang="en-US" sz="3200" i="1" dirty="0" smtClean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activities</a:t>
            </a:r>
            <a:r>
              <a:rPr lang="ru-RU" sz="3200" i="1" dirty="0">
                <a:solidFill>
                  <a:srgbClr val="7030A0"/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.</a:t>
            </a:r>
            <a:endParaRPr sz="3200" i="1" dirty="0">
              <a:solidFill>
                <a:srgbClr val="7030A0"/>
              </a:solidFill>
              <a:latin typeface="Comic Sans MS" panose="030F0702030302020204" pitchFamily="66" charset="0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332655"/>
            <a:ext cx="3528392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216852" y="2675088"/>
            <a:ext cx="37513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taking photos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2239" y="1124744"/>
            <a:ext cx="4360199" cy="261612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5095424" y="3835336"/>
            <a:ext cx="25138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painting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388" y="3975954"/>
            <a:ext cx="3209185" cy="248210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3819364" y="5256402"/>
            <a:ext cx="429957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writing stories/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a blog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Doing sports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ru-RU" sz="2800" dirty="0">
                <a:solidFill>
                  <a:schemeClr val="tx2"/>
                </a:solidFill>
                <a:latin typeface="Times New Roman" pitchFamily="18" charset="0"/>
              </a:rPr>
              <a:t>Many people, especially those who take care about their health, are doing different kind of sports: playing games, jogging, skating and others</a:t>
            </a:r>
            <a:r>
              <a:rPr lang="en-US" altLang="ru-RU" sz="2800" dirty="0">
                <a:latin typeface="Times New Roman" pitchFamily="18" charset="0"/>
              </a:rPr>
              <a:t>. </a:t>
            </a:r>
            <a:endParaRPr lang="ru-RU" altLang="ru-RU" sz="2800" dirty="0">
              <a:latin typeface="Times New Roman" pitchFamily="18" charset="0"/>
            </a:endParaRPr>
          </a:p>
        </p:txBody>
      </p:sp>
      <p:pic>
        <p:nvPicPr>
          <p:cNvPr id="5130" name="Picture 10" descr="sports_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933825"/>
            <a:ext cx="2478087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ANd9GcT5IQLSx9Gn0f0mZmQlUfT4heG44dENk3U0zMIWu_g9waxV-Y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602038"/>
            <a:ext cx="2174875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ANd9GcSc9FhNEJW2HnAUzFSxiCWr-nKNdPWWGO4mqCieSwXPJTpfljf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695825"/>
            <a:ext cx="2079625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7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Travelling</a:t>
            </a: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ru-RU" sz="2800" dirty="0">
                <a:solidFill>
                  <a:schemeClr val="tx2"/>
                </a:solidFill>
                <a:latin typeface="Times New Roman" pitchFamily="18" charset="0"/>
              </a:rPr>
              <a:t>Travelling is one of the most interesting hobbies for both young and senior people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. Its </a:t>
            </a:r>
            <a:r>
              <a:rPr lang="en-US" altLang="ru-RU" sz="2800" dirty="0">
                <a:solidFill>
                  <a:schemeClr val="tx2"/>
                </a:solidFill>
                <a:latin typeface="Times New Roman" pitchFamily="18" charset="0"/>
              </a:rPr>
              <a:t>a good opportunity to get acquainted to new places and new 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people.</a:t>
            </a:r>
            <a:endParaRPr lang="ru-RU" altLang="ru-RU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317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sz="1800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19" name="AutoShape 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sz="1800" kern="1200" smtClean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21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sz="1800" kern="1200" smtClean="0"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3323" name="Picture 11" descr="article-1246176-08060D2E000005DC-840_468x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178300"/>
            <a:ext cx="3240088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 dirty="0">
                <a:latin typeface="Times New Roman" pitchFamily="18" charset="0"/>
              </a:rPr>
              <a:t>Playing computer games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altLang="ru-RU" sz="3200" dirty="0">
                <a:solidFill>
                  <a:schemeClr val="tx2"/>
                </a:solidFill>
                <a:latin typeface="Times New Roman" pitchFamily="18" charset="0"/>
              </a:rPr>
              <a:t>Without a doubt, nowadays there are a lot of people both kids and adults enjoying this way of spending free time.</a:t>
            </a:r>
            <a:endParaRPr lang="ru-RU" altLang="ru-RU" sz="32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5365" name="Picture 5" descr="fc3429d862c028e5624f9864aad5c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32904"/>
            <a:ext cx="2963412" cy="20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40" y="3756290"/>
            <a:ext cx="3253272" cy="21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 dirty="0">
                <a:latin typeface="Times New Roman" pitchFamily="18" charset="0"/>
              </a:rPr>
              <a:t>Growing flowers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en-US" altLang="ru-RU" sz="4000" dirty="0">
                <a:solidFill>
                  <a:schemeClr val="hlink"/>
                </a:solidFill>
                <a:latin typeface="Times New Roman" pitchFamily="18" charset="0"/>
              </a:rPr>
              <a:t>It’s really an art to grow flowers, trees and bushes by your own hands  for keeping your garden beautiful</a:t>
            </a:r>
            <a:r>
              <a:rPr lang="en-US" altLang="ru-RU" sz="4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alt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7" name="Picture 5" descr="Картинки по запросу &quot;выращивание цветов гиф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9467" l="1222" r="100000">
                        <a14:foregroundMark x1="45222" y1="71289" x2="45222" y2="71289"/>
                        <a14:foregroundMark x1="44333" y1="64889" x2="44333" y2="64889"/>
                        <a14:foregroundMark x1="41444" y1="60800" x2="41444" y2="60800"/>
                        <a14:foregroundMark x1="44333" y1="85867" x2="44333" y2="85867"/>
                        <a14:foregroundMark x1="43667" y1="80267" x2="43667" y2="80267"/>
                        <a14:foregroundMark x1="47111" y1="94844" x2="47111" y2="94844"/>
                        <a14:foregroundMark x1="50333" y1="96178" x2="50333" y2="96178"/>
                        <a14:foregroundMark x1="55778" y1="96444" x2="55778" y2="96444"/>
                        <a14:foregroundMark x1="62889" y1="83378" x2="62889" y2="83378"/>
                        <a14:foregroundMark x1="60333" y1="77956" x2="60333" y2="77956"/>
                        <a14:foregroundMark x1="43000" y1="81511" x2="43000" y2="81511"/>
                        <a14:foregroundMark x1="43667" y1="76889" x2="43667" y2="76889"/>
                        <a14:foregroundMark x1="42000" y1="66400" x2="42000" y2="66400"/>
                        <a14:foregroundMark x1="41111" y1="68444" x2="41111" y2="68444"/>
                        <a14:foregroundMark x1="40778" y1="93333" x2="40778" y2="93333"/>
                        <a14:foregroundMark x1="63778" y1="93867" x2="63778" y2="93867"/>
                        <a14:foregroundMark x1="61222" y1="92533" x2="61222" y2="92533"/>
                        <a14:foregroundMark x1="60889" y1="92800" x2="60889" y2="94133"/>
                        <a14:foregroundMark x1="40444" y1="95378" x2="40444" y2="95378"/>
                        <a14:foregroundMark x1="38778" y1="97156" x2="38778" y2="97156"/>
                        <a14:foregroundMark x1="38222" y1="91289" x2="38222" y2="91289"/>
                        <a14:foregroundMark x1="63222" y1="90044" x2="63222" y2="90044"/>
                        <a14:foregroundMark x1="63222" y1="96711" x2="63222" y2="96711"/>
                        <a14:foregroundMark x1="40111" y1="72533" x2="40111" y2="72533"/>
                        <a14:foregroundMark x1="39778" y1="70222" x2="39778" y2="70222"/>
                        <a14:foregroundMark x1="41111" y1="64089" x2="41111" y2="6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46"/>
          <a:stretch/>
        </p:blipFill>
        <p:spPr bwMode="auto">
          <a:xfrm>
            <a:off x="5180117" y="3699671"/>
            <a:ext cx="2642023" cy="299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G_17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7" y="4251548"/>
            <a:ext cx="3261783" cy="2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>
                <a:latin typeface="Times New Roman" pitchFamily="18" charset="0"/>
              </a:rPr>
              <a:t>Keeping</a:t>
            </a:r>
            <a:r>
              <a:rPr lang="en-US" altLang="ru-RU">
                <a:latin typeface="Times New Roman" pitchFamily="18" charset="0"/>
              </a:rPr>
              <a:t> </a:t>
            </a:r>
            <a:r>
              <a:rPr lang="en-US" altLang="ru-RU" b="1">
                <a:latin typeface="Times New Roman" pitchFamily="18" charset="0"/>
              </a:rPr>
              <a:t>pets</a:t>
            </a:r>
            <a:endParaRPr lang="ru-RU" altLang="ru-RU" b="1">
              <a:latin typeface="Times New Roman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dirty="0">
                <a:solidFill>
                  <a:schemeClr val="hlink"/>
                </a:solidFill>
                <a:latin typeface="Times New Roman" pitchFamily="18" charset="0"/>
              </a:rPr>
              <a:t>It’s a nice feeling to take care about our small friends who really need it.</a:t>
            </a:r>
            <a:endParaRPr lang="ru-RU" altLang="ru-RU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67589" name="Picture 5" descr="photo-pet-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2881312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b1579de7097bd992a5e8bd2e5a1c26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84538"/>
            <a:ext cx="316865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>
                <a:latin typeface="Times New Roman" pitchFamily="18" charset="0"/>
              </a:rPr>
              <a:t>Collecting things</a:t>
            </a:r>
            <a:endParaRPr lang="ru-RU" altLang="ru-RU" b="1">
              <a:latin typeface="Times New Roman" pitchFamily="18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>
                <a:solidFill>
                  <a:schemeClr val="hlink"/>
                </a:solidFill>
                <a:latin typeface="Times New Roman" pitchFamily="18" charset="0"/>
              </a:rPr>
              <a:t>People can collect different things- from small things to huge ones</a:t>
            </a:r>
            <a:endParaRPr lang="ru-RU" altLang="ru-RU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76805" name="Picture 5" descr="ANd9GcQ9BZNB1wIMoe2U4ao4DuShymvW27TN6aMzB1ebFSJETIZ50C2A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35313"/>
            <a:ext cx="194468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bil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57563"/>
            <a:ext cx="316865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9" descr="stam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10125"/>
            <a:ext cx="2376487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1252" name="Picture 4" descr="zelsvtum5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0"/>
            <a:ext cx="694848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2286000" y="333375"/>
            <a:ext cx="6030913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1. How do you usually spend your free time?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(If I have free time, I usually…)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2. What do you dislike doing in you free time?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( I dislike…)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3. How often do you watch TV?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(… hours a day.)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4. Do you like going to the cinema or to the theatre?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(I prefer…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5. Who is you best friend?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6. Can you describe his/her appearance?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2400" b="1" i="1" kern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7. Do you spend you free time together?</a:t>
            </a:r>
            <a:endParaRPr lang="ru-RU" altLang="ru-RU" sz="2400" b="1" i="1" kern="12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77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6"/>
          <p:cNvGrpSpPr>
            <a:grpSpLocks/>
          </p:cNvGrpSpPr>
          <p:nvPr/>
        </p:nvGrpSpPr>
        <p:grpSpPr bwMode="auto">
          <a:xfrm>
            <a:off x="1875676" y="2623344"/>
            <a:ext cx="5029200" cy="711200"/>
            <a:chOff x="1344" y="1680"/>
            <a:chExt cx="2928" cy="448"/>
          </a:xfrm>
        </p:grpSpPr>
        <p:sp>
          <p:nvSpPr>
            <p:cNvPr id="54" name="Freeform 7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8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EAB764">
                    <a:gamma/>
                    <a:tint val="42353"/>
                    <a:invGamma/>
                  </a:srgbClr>
                </a:gs>
                <a:gs pos="100000">
                  <a:srgbClr val="EAB76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 Box 9"/>
          <p:cNvSpPr txBox="1">
            <a:spLocks noChangeArrowheads="1"/>
          </p:cNvSpPr>
          <p:nvPr/>
        </p:nvSpPr>
        <p:spPr bwMode="gray">
          <a:xfrm>
            <a:off x="2213347" y="2661560"/>
            <a:ext cx="4353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US" sz="2400" b="1" kern="1200" dirty="0" smtClean="0">
                <a:latin typeface="Tempus Sans ITC" panose="04020404030D07020202" pitchFamily="82" charset="0"/>
                <a:ea typeface="+mn-ea"/>
                <a:cs typeface="+mn-cs"/>
              </a:rPr>
              <a:t>Learn new words</a:t>
            </a:r>
            <a:endParaRPr lang="en-US" sz="2400" b="1" kern="1200" dirty="0">
              <a:latin typeface="Tempus Sans ITC" panose="04020404030D07020202" pitchFamily="82" charset="0"/>
              <a:ea typeface="+mn-ea"/>
              <a:cs typeface="+mn-cs"/>
            </a:endParaRPr>
          </a:p>
        </p:txBody>
      </p:sp>
      <p:grpSp>
        <p:nvGrpSpPr>
          <p:cNvPr id="61" name="Group 14"/>
          <p:cNvGrpSpPr>
            <a:grpSpLocks/>
          </p:cNvGrpSpPr>
          <p:nvPr/>
        </p:nvGrpSpPr>
        <p:grpSpPr bwMode="auto">
          <a:xfrm>
            <a:off x="1904025" y="3671073"/>
            <a:ext cx="5029200" cy="711200"/>
            <a:chOff x="1344" y="1680"/>
            <a:chExt cx="2928" cy="448"/>
          </a:xfrm>
        </p:grpSpPr>
        <p:sp>
          <p:nvSpPr>
            <p:cNvPr id="62" name="Freeform 15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16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51373"/>
                    <a:invGamma/>
                  </a:srgbClr>
                </a:gs>
                <a:gs pos="100000">
                  <a:srgbClr val="9EB0F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 Box 17"/>
          <p:cNvSpPr txBox="1">
            <a:spLocks noChangeArrowheads="1"/>
          </p:cNvSpPr>
          <p:nvPr/>
        </p:nvSpPr>
        <p:spPr bwMode="gray">
          <a:xfrm>
            <a:off x="2213347" y="3786187"/>
            <a:ext cx="43538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de-DE" sz="2400" b="1" kern="1200" dirty="0" err="1" smtClean="0">
                <a:latin typeface="Tempus Sans ITC" panose="04020404030D07020202" pitchFamily="82" charset="0"/>
                <a:ea typeface="+mn-ea"/>
                <a:cs typeface="+mn-cs"/>
              </a:rPr>
              <a:t>Lesson</a:t>
            </a:r>
            <a:r>
              <a:rPr lang="de-DE" sz="2400" b="1" kern="1200" dirty="0" smtClean="0">
                <a:latin typeface="Tempus Sans ITC" panose="04020404030D07020202" pitchFamily="82" charset="0"/>
                <a:ea typeface="+mn-ea"/>
                <a:cs typeface="+mn-cs"/>
              </a:rPr>
              <a:t> 25 Ex-1,2</a:t>
            </a:r>
            <a:endParaRPr lang="en-US" sz="2400" b="1" kern="1200" dirty="0">
              <a:latin typeface="Tempus Sans ITC" panose="04020404030D07020202" pitchFamily="82" charset="0"/>
              <a:ea typeface="+mn-ea"/>
              <a:cs typeface="+mn-cs"/>
            </a:endParaRPr>
          </a:p>
        </p:txBody>
      </p:sp>
      <p:pic>
        <p:nvPicPr>
          <p:cNvPr id="6146" name="Picture 2" descr="C:\Users\Hi-tech\Desktop\homework\homework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24" y="164827"/>
            <a:ext cx="2825363" cy="21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3" b="97340" l="9328" r="97015">
                        <a14:foregroundMark x1="60448" y1="65957" x2="60448" y2="65957"/>
                        <a14:foregroundMark x1="65299" y1="65426" x2="65299" y2="65426"/>
                        <a14:foregroundMark x1="36940" y1="13298" x2="36940" y2="13298"/>
                        <a14:foregroundMark x1="37313" y1="17021" x2="37313" y2="17021"/>
                        <a14:foregroundMark x1="73881" y1="80851" x2="73881" y2="8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9430" r="13862" b="9024"/>
          <a:stretch/>
        </p:blipFill>
        <p:spPr bwMode="auto">
          <a:xfrm>
            <a:off x="6122504" y="4231460"/>
            <a:ext cx="2862469" cy="23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Kcy;&amp;acy;&amp;rcy;&amp;tcy;&amp;icy;&amp;ncy;&amp;kcy;&amp;icy; &amp;pcy;&amp;ocy; &amp;zcy;&amp;acy;&amp;pcy;&amp;rcy;&amp;ocy;&amp;scy;&amp;ucy; english teacher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" y="3554088"/>
            <a:ext cx="3589868" cy="295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ртинки по запросу &quot;English teache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2750" l="2750" r="97500">
                        <a14:foregroundMark x1="84500" y1="49500" x2="84500" y2="49500"/>
                        <a14:foregroundMark x1="83250" y1="43000" x2="83250" y2="43000"/>
                        <a14:foregroundMark x1="82000" y1="45250" x2="82000" y2="45250"/>
                        <a14:foregroundMark x1="81000" y1="51250" x2="81000" y2="51250"/>
                        <a14:foregroundMark x1="79500" y1="35250" x2="79500" y2="35250"/>
                        <a14:foregroundMark x1="78000" y1="90750" x2="78000" y2="90750"/>
                        <a14:foregroundMark x1="85500" y1="91250" x2="85500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445" b="5334"/>
          <a:stretch/>
        </p:blipFill>
        <p:spPr bwMode="auto">
          <a:xfrm>
            <a:off x="5418667" y="228600"/>
            <a:ext cx="36322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86;p13"/>
          <p:cNvPicPr preferRelativeResize="0"/>
          <p:nvPr/>
        </p:nvPicPr>
        <p:blipFill rotWithShape="1">
          <a:blip r:embed="rId5">
            <a:alphaModFix/>
          </a:blip>
          <a:srcRect t="5992" b="4869"/>
          <a:stretch/>
        </p:blipFill>
        <p:spPr>
          <a:xfrm>
            <a:off x="4267201" y="3835400"/>
            <a:ext cx="4478865" cy="2573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5;p13"/>
          <p:cNvSpPr txBox="1">
            <a:spLocks/>
          </p:cNvSpPr>
          <p:nvPr/>
        </p:nvSpPr>
        <p:spPr>
          <a:xfrm>
            <a:off x="321735" y="694265"/>
            <a:ext cx="5096932" cy="225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7365D"/>
              </a:buClr>
              <a:buSzPts val="7200"/>
              <a:buFont typeface="Arial Narrow"/>
              <a:buNone/>
            </a:pPr>
            <a:r>
              <a:rPr lang="en-US" sz="3600" i="1" dirty="0" smtClean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Leisure time.</a:t>
            </a:r>
            <a:br>
              <a:rPr lang="en-US" sz="3600" i="1" dirty="0" smtClean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</a:br>
            <a:r>
              <a:rPr lang="en-US" sz="3600" i="1" dirty="0" smtClean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  <a:ea typeface="Arial Narrow"/>
                <a:cs typeface="Arial Narrow"/>
                <a:sym typeface="Arial Narrow"/>
              </a:rPr>
              <a:t>Hobbies and activities.</a:t>
            </a:r>
            <a:endParaRPr lang="en-US" sz="3600" i="1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85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zelsvtum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2124075" y="333375"/>
            <a:ext cx="57785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What does it mean</a:t>
            </a:r>
            <a:r>
              <a:rPr lang="ru-RU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?</a:t>
            </a:r>
            <a:r>
              <a:rPr lang="en-US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en-US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altLang="ru-RU" sz="3600" b="1" i="1" kern="1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altLang="ru-RU" sz="3600" b="1" i="1" kern="120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182278" name="Rectangle 6"/>
          <p:cNvSpPr>
            <a:spLocks noChangeArrowheads="1"/>
          </p:cNvSpPr>
          <p:nvPr/>
        </p:nvSpPr>
        <p:spPr bwMode="auto">
          <a:xfrm>
            <a:off x="900113" y="1700213"/>
            <a:ext cx="76327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4000" b="1" i="1" kern="12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rPr>
              <a:t>Leisure time     Spare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ru-RU" sz="4000" b="1" i="1" kern="120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ru-RU" sz="4000" b="1" i="1" kern="120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ru-RU" sz="4000" b="1" i="1" kern="120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  <a:cs typeface="+mn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4000" b="1" i="1" kern="12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rPr>
              <a:t>  Free time</a:t>
            </a:r>
            <a:endParaRPr lang="ru-RU" altLang="ru-RU" sz="4000" b="1" i="1" kern="120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  <a:cs typeface="+mn-cs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endParaRPr lang="ru-RU" altLang="ru-RU" sz="4000" b="1" i="1" kern="1200" smtClean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2279" name="Picture 7" descr="iz_multik43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8863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8" descr="iz_multik43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52738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1" name="Picture 9" descr="iz_multik43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41888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323528" y="332656"/>
            <a:ext cx="8208912" cy="6120680"/>
          </a:xfrm>
          <a:prstGeom prst="horizontalScroll">
            <a:avLst/>
          </a:prstGeom>
          <a:gradFill rotWithShape="1">
            <a:gsLst>
              <a:gs pos="0">
                <a:srgbClr val="DADADA">
                  <a:tint val="50000"/>
                  <a:satMod val="300000"/>
                </a:srgbClr>
              </a:gs>
              <a:gs pos="35000">
                <a:srgbClr val="DADADA">
                  <a:tint val="37000"/>
                  <a:satMod val="300000"/>
                </a:srgbClr>
              </a:gs>
              <a:gs pos="100000">
                <a:srgbClr val="DADADA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0070C0"/>
            </a:solidFill>
            <a:prstDash val="solid"/>
          </a:ln>
          <a:effectLst>
            <a:glow rad="228600">
              <a:srgbClr val="5CB9E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3B7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18828" y="1751013"/>
            <a:ext cx="7313612" cy="34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6666"/>
              </a:buClr>
            </a:pPr>
            <a:r>
              <a:rPr lang="en-US" altLang="ru-RU" sz="2800" dirty="0" smtClean="0">
                <a:solidFill>
                  <a:srgbClr val="003B76"/>
                </a:solidFill>
                <a:latin typeface="Times New Roman" pitchFamily="18" charset="0"/>
              </a:rPr>
              <a:t>What is a hobby?</a:t>
            </a:r>
          </a:p>
          <a:p>
            <a:pPr>
              <a:buClr>
                <a:srgbClr val="006666"/>
              </a:buClr>
            </a:pPr>
            <a:r>
              <a:rPr lang="en-US" altLang="ru-RU" sz="2800" dirty="0" smtClean="0">
                <a:solidFill>
                  <a:srgbClr val="003B76"/>
                </a:solidFill>
                <a:latin typeface="Times New Roman" pitchFamily="18" charset="0"/>
              </a:rPr>
              <a:t>What kind of leisure activities  do you know?</a:t>
            </a:r>
          </a:p>
          <a:p>
            <a:pPr>
              <a:buClr>
                <a:srgbClr val="006666"/>
              </a:buClr>
            </a:pPr>
            <a:r>
              <a:rPr lang="en-US" altLang="ru-RU" sz="2800" dirty="0" smtClean="0">
                <a:solidFill>
                  <a:srgbClr val="003B76"/>
                </a:solidFill>
                <a:latin typeface="Times New Roman" pitchFamily="18" charset="0"/>
              </a:rPr>
              <a:t>What do you prefer to do in your free time?</a:t>
            </a:r>
          </a:p>
          <a:p>
            <a:pPr>
              <a:buClr>
                <a:srgbClr val="006666"/>
              </a:buClr>
            </a:pPr>
            <a:r>
              <a:rPr lang="en-US" altLang="ru-RU" sz="2800" dirty="0" smtClean="0">
                <a:solidFill>
                  <a:srgbClr val="003B76"/>
                </a:solidFill>
                <a:latin typeface="Times New Roman" pitchFamily="18" charset="0"/>
              </a:rPr>
              <a:t>Are hobbies  the same in different countries?</a:t>
            </a:r>
            <a:endParaRPr lang="ru-RU" altLang="ru-RU" sz="2800" dirty="0" smtClean="0">
              <a:solidFill>
                <a:srgbClr val="003B7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20" y="188640"/>
            <a:ext cx="3672771" cy="244658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448310" y="2868383"/>
            <a:ext cx="34467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watching TV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3928" y="2197142"/>
            <a:ext cx="4100736" cy="20503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5213532" y="4271119"/>
            <a:ext cx="21595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reading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753" y="4437112"/>
            <a:ext cx="3669738" cy="20969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4427984" y="5826219"/>
            <a:ext cx="22092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cooking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704106"/>
            <a:ext cx="2907551" cy="20768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885364" y="2805250"/>
            <a:ext cx="235994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playing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 football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3967" y="1105854"/>
            <a:ext cx="4516263" cy="210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4139952" y="3254737"/>
            <a:ext cx="51676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playing basketball</a:t>
            </a:r>
            <a:endParaRPr sz="4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437112"/>
            <a:ext cx="3456384" cy="207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4809650" y="5141168"/>
            <a:ext cx="38282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playing tennis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88" y="476672"/>
            <a:ext cx="3394795" cy="2086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592948" y="2589847"/>
            <a:ext cx="302433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going swimming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944" y="1706140"/>
            <a:ext cx="4681825" cy="220714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4729158" y="3957113"/>
            <a:ext cx="36161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going jogging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606" y="4664999"/>
            <a:ext cx="3237012" cy="20205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4134618" y="5321317"/>
            <a:ext cx="39789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going climbing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430076"/>
            <a:ext cx="3282731" cy="184653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360353" y="2437004"/>
            <a:ext cx="34971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doing boxing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064" y="1292632"/>
            <a:ext cx="2996627" cy="299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5170278" y="4443209"/>
            <a:ext cx="294343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doing judo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576" y="3573016"/>
            <a:ext cx="3788180" cy="2020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1172659" y="5733256"/>
            <a:ext cx="29540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doing yoga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752" y="260648"/>
            <a:ext cx="3456383" cy="252809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424847" y="2788745"/>
            <a:ext cx="350929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hanging out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with friends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4">
            <a:alphaModFix/>
          </a:blip>
          <a:srcRect r="20924"/>
          <a:stretch/>
        </p:blipFill>
        <p:spPr>
          <a:xfrm>
            <a:off x="4172062" y="1340768"/>
            <a:ext cx="4519139" cy="226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4618474" y="3685828"/>
            <a:ext cx="362631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relaxing with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 family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926" y="4367439"/>
            <a:ext cx="3367998" cy="2194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4386840" y="5853855"/>
            <a:ext cx="40895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going shopping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334</Words>
  <Application>Microsoft Office PowerPoint</Application>
  <PresentationFormat>Экран (4:3)</PresentationFormat>
  <Paragraphs>59</Paragraphs>
  <Slides>18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Тема Office</vt:lpstr>
      <vt:lpstr>Глобус</vt:lpstr>
      <vt:lpstr>План</vt:lpstr>
      <vt:lpstr>Затмение</vt:lpstr>
      <vt:lpstr>1_Затмение</vt:lpstr>
      <vt:lpstr>2_Затмение</vt:lpstr>
      <vt:lpstr>3_Затмение</vt:lpstr>
      <vt:lpstr>4_Затмение</vt:lpstr>
      <vt:lpstr>6_Затмение</vt:lpstr>
      <vt:lpstr>Office Theme</vt:lpstr>
      <vt:lpstr>Шары</vt:lpstr>
      <vt:lpstr>Leisure time. Hobbies and activities.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Doing sports</vt:lpstr>
      <vt:lpstr>Travelling</vt:lpstr>
      <vt:lpstr>Playing computer games</vt:lpstr>
      <vt:lpstr>Growing flowers</vt:lpstr>
      <vt:lpstr>Keeping pets</vt:lpstr>
      <vt:lpstr>Collecting things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Leisure time. Hobbies and activities</dc:title>
  <cp:lastModifiedBy>Hi-tech</cp:lastModifiedBy>
  <cp:revision>7</cp:revision>
  <dcterms:modified xsi:type="dcterms:W3CDTF">2021-02-22T11:37:44Z</dcterms:modified>
</cp:coreProperties>
</file>