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003374"/>
    <a:srgbClr val="3A5896"/>
    <a:srgbClr val="385592"/>
    <a:srgbClr val="FFFFFF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05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254" y="2037522"/>
            <a:ext cx="7633251" cy="1739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0"/>
                <a:solidFill>
                  <a:srgbClr val="003374"/>
                </a:solidFill>
                <a:latin typeface="Comic Sans MS" panose="030F0702030302020204" pitchFamily="66" charset="0"/>
              </a:rPr>
              <a:t>My </a:t>
            </a:r>
            <a:r>
              <a:rPr lang="en-US" sz="8000" b="1" dirty="0" smtClean="0">
                <a:ln w="0"/>
                <a:solidFill>
                  <a:srgbClr val="003374"/>
                </a:solidFill>
                <a:latin typeface="Comic Sans MS" panose="030F0702030302020204" pitchFamily="66" charset="0"/>
              </a:rPr>
              <a:t>working</a:t>
            </a:r>
            <a:r>
              <a:rPr lang="en-US" sz="7200" b="1" dirty="0" smtClean="0">
                <a:ln w="0"/>
                <a:solidFill>
                  <a:srgbClr val="003374"/>
                </a:solidFill>
                <a:latin typeface="Comic Sans MS" panose="030F0702030302020204" pitchFamily="66" charset="0"/>
              </a:rPr>
              <a:t> day</a:t>
            </a:r>
            <a:endParaRPr lang="en-US" sz="7200" b="1" dirty="0">
              <a:ln w="0"/>
              <a:solidFill>
                <a:srgbClr val="00337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14760" r="6702" b="6108"/>
          <a:stretch/>
        </p:blipFill>
        <p:spPr bwMode="auto">
          <a:xfrm>
            <a:off x="1884459" y="0"/>
            <a:ext cx="5709037" cy="67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86555" y="124212"/>
            <a:ext cx="5029200" cy="711200"/>
            <a:chOff x="1344" y="1680"/>
            <a:chExt cx="2928" cy="448"/>
          </a:xfrm>
        </p:grpSpPr>
        <p:sp>
          <p:nvSpPr>
            <p:cNvPr id="5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44352" y="229950"/>
            <a:ext cx="2768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Match actions with text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711616" y="902961"/>
            <a:ext cx="7159954" cy="1335819"/>
            <a:chOff x="1344" y="1680"/>
            <a:chExt cx="2928" cy="448"/>
          </a:xfrm>
        </p:grpSpPr>
        <p:sp>
          <p:nvSpPr>
            <p:cNvPr id="15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047963" y="1076463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 up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69411" y="1570871"/>
            <a:ext cx="126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go to school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36514" y="106422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wash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48455" y="1076463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have my dinner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90" y="1567519"/>
            <a:ext cx="1476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have break­fast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91593" y="1091741"/>
            <a:ext cx="138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 homework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55650" y="1567519"/>
            <a:ext cx="1040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watch TV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93673" y="1555036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 to bed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8557" y="2864801"/>
            <a:ext cx="68460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 working day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usually ……..at 7 o’clock. I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 my hands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face. I usually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…………….at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7.30. Then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………….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have 6 lessons every day. I have Russian, English,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History, Literature, Music, Art and Physical Education. At 2 o’clock 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……............... . Then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……...........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evening I read books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………..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help my mother about the house.  At 10 o’clock 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……….. .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4" name="Picture 2" descr="C:\Users\Hi-tech\Downloads\student-uchenik-i-uchashchiysya-animatsionnaya-kartinka-0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90" y="5412518"/>
            <a:ext cx="872062" cy="15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i-tech\Downloads\4994703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75" y="2074784"/>
            <a:ext cx="1478141" cy="11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5987E-6 L -0.13299 0.31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5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576E-6 L -0.22083 0.312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5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9884E-6 L -0.0809 0.303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5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5716E-6 L 0.06181 0.306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15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987E-6 L 0.5026 0.504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25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5145E-6 L -0.3592 0.572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28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9884E-6 L 0.02343 0.502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2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3442E-6 L -0.15659 0.5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28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25580"/>
              </p:ext>
            </p:extLst>
          </p:nvPr>
        </p:nvGraphicFramePr>
        <p:xfrm>
          <a:off x="1566407" y="189506"/>
          <a:ext cx="7022336" cy="6096000"/>
        </p:xfrm>
        <a:graphic>
          <a:graphicData uri="http://schemas.openxmlformats.org/drawingml/2006/table">
            <a:tbl>
              <a:tblPr/>
              <a:tblGrid>
                <a:gridCol w="3188472"/>
                <a:gridCol w="3833864"/>
              </a:tblGrid>
              <a:tr h="60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 smtClean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have a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shower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2000" dirty="0" smtClean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 dress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go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home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homework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go for a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walk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Выноска-облако 3"/>
          <p:cNvSpPr/>
          <p:nvPr/>
        </p:nvSpPr>
        <p:spPr>
          <a:xfrm>
            <a:off x="5159938" y="287299"/>
            <a:ext cx="2648244" cy="1032967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ринимать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душ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199695" y="1399430"/>
            <a:ext cx="2608486" cy="1137036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одеваться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5" name="Picture 2" descr="C:\Users\Hi-tech\Downloads\student-uchenik-i-uchashchiysya-animatsionnaya-kartinka-003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03" y="5812405"/>
            <a:ext cx="1678865" cy="9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>
            <a:off x="5159938" y="2625256"/>
            <a:ext cx="2608486" cy="1137036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дти домой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199696" y="3825902"/>
            <a:ext cx="2608486" cy="1201972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делать домашнее задание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5352096" y="5027874"/>
            <a:ext cx="2608486" cy="1201972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дти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гулять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57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31197"/>
              </p:ext>
            </p:extLst>
          </p:nvPr>
        </p:nvGraphicFramePr>
        <p:xfrm>
          <a:off x="1590757" y="1347215"/>
          <a:ext cx="7022336" cy="4876800"/>
        </p:xfrm>
        <a:graphic>
          <a:graphicData uri="http://schemas.openxmlformats.org/drawingml/2006/table">
            <a:tbl>
              <a:tblPr/>
              <a:tblGrid>
                <a:gridCol w="3188472"/>
                <a:gridCol w="3833864"/>
              </a:tblGrid>
              <a:tr h="362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to go to bed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drive a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car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brush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teeth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to wash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80180"/>
              </p:ext>
            </p:extLst>
          </p:nvPr>
        </p:nvGraphicFramePr>
        <p:xfrm>
          <a:off x="1598707" y="180671"/>
          <a:ext cx="7022336" cy="1219200"/>
        </p:xfrm>
        <a:graphic>
          <a:graphicData uri="http://schemas.openxmlformats.org/drawingml/2006/table">
            <a:tbl>
              <a:tblPr/>
              <a:tblGrid>
                <a:gridCol w="3188472"/>
                <a:gridCol w="3833864"/>
              </a:tblGrid>
              <a:tr h="540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dinner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eestyle Script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1" marR="5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5112230" y="151076"/>
            <a:ext cx="2608486" cy="1137036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обедать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208744" y="1280161"/>
            <a:ext cx="2608486" cy="1201972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173A8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ожиться спать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326917" y="2482133"/>
            <a:ext cx="2608486" cy="1201972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одить машину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414381" y="3656275"/>
            <a:ext cx="2608486" cy="1137036"/>
          </a:xfrm>
          <a:prstGeom prst="cloudCallout">
            <a:avLst>
              <a:gd name="adj1" fmla="val -41112"/>
              <a:gd name="adj2" fmla="val 59012"/>
            </a:avLst>
          </a:prstGeom>
          <a:ln w="12700">
            <a:solidFill>
              <a:srgbClr val="92D050"/>
            </a:solidFill>
          </a:ln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истить зубы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495219" y="4793311"/>
            <a:ext cx="2608486" cy="1137036"/>
          </a:xfrm>
          <a:prstGeom prst="cloudCallout">
            <a:avLst>
              <a:gd name="adj1" fmla="val -41112"/>
              <a:gd name="adj2" fmla="val 59012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умываться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5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i-tech\Downloads\mR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16" y="4903213"/>
            <a:ext cx="3186485" cy="17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30896" y="443285"/>
            <a:ext cx="5029200" cy="711200"/>
            <a:chOff x="1344" y="1680"/>
            <a:chExt cx="2928" cy="448"/>
          </a:xfrm>
        </p:grpSpPr>
        <p:sp>
          <p:nvSpPr>
            <p:cNvPr id="6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343004" y="493619"/>
            <a:ext cx="3411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800" b="1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Answer</a:t>
            </a:r>
            <a:r>
              <a:rPr lang="de-DE" sz="28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the</a:t>
            </a:r>
            <a:r>
              <a:rPr lang="de-DE" sz="28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  <a:latin typeface="Tempus Sans ITC" panose="04020404030D07020202" pitchFamily="82" charset="0"/>
              </a:rPr>
              <a:t>questions</a:t>
            </a:r>
            <a:endParaRPr lang="en-US" sz="2800" b="1" dirty="0">
              <a:solidFill>
                <a:srgbClr val="000000"/>
              </a:solidFill>
              <a:latin typeface="Tempus Sans ITC" panose="04020404030D07020202" pitchFamily="82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455088" y="1486893"/>
            <a:ext cx="7370859" cy="3784820"/>
            <a:chOff x="1344" y="1680"/>
            <a:chExt cx="2928" cy="448"/>
          </a:xfrm>
        </p:grpSpPr>
        <p:sp>
          <p:nvSpPr>
            <p:cNvPr id="10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0849" y="1486893"/>
            <a:ext cx="6631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get up on week days?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up?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prefer for breakfasts?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How many lessons do you have every day?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some spare time?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When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go to bed?</a:t>
            </a:r>
          </a:p>
        </p:txBody>
      </p:sp>
    </p:spTree>
    <p:extLst>
      <p:ext uri="{BB962C8B-B14F-4D97-AF65-F5344CB8AC3E}">
        <p14:creationId xmlns:p14="http://schemas.microsoft.com/office/powerpoint/2010/main" val="21234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0" y="413468"/>
            <a:ext cx="7673530" cy="583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875676" y="2623344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2213347" y="2661560"/>
            <a:ext cx="43538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Learn new words</a:t>
            </a:r>
            <a:endParaRPr lang="en-US" sz="2400" b="1" dirty="0">
              <a:solidFill>
                <a:srgbClr val="000000"/>
              </a:solidFill>
              <a:latin typeface="Tempus Sans ITC" panose="04020404030D07020202" pitchFamily="82" charset="0"/>
            </a:endParaRPr>
          </a:p>
        </p:txBody>
      </p:sp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1904025" y="3671073"/>
            <a:ext cx="5029200" cy="711200"/>
            <a:chOff x="1344" y="1680"/>
            <a:chExt cx="2928" cy="448"/>
          </a:xfrm>
        </p:grpSpPr>
        <p:sp>
          <p:nvSpPr>
            <p:cNvPr id="6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Text Box 17"/>
          <p:cNvSpPr txBox="1">
            <a:spLocks noChangeArrowheads="1"/>
          </p:cNvSpPr>
          <p:nvPr/>
        </p:nvSpPr>
        <p:spPr bwMode="gray">
          <a:xfrm>
            <a:off x="2213347" y="3786187"/>
            <a:ext cx="43538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Tell about Your working day</a:t>
            </a:r>
            <a:endParaRPr lang="en-US" sz="2400" b="1" dirty="0">
              <a:solidFill>
                <a:srgbClr val="00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6146" name="Picture 2" descr="C:\Users\Hi-tech\Desktop\homework\homework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4" y="164827"/>
            <a:ext cx="2825363" cy="21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3" b="97340" l="9328" r="97015">
                        <a14:foregroundMark x1="60448" y1="65957" x2="60448" y2="65957"/>
                        <a14:foregroundMark x1="65299" y1="65426" x2="65299" y2="65426"/>
                        <a14:foregroundMark x1="36940" y1="13298" x2="36940" y2="13298"/>
                        <a14:foregroundMark x1="37313" y1="17021" x2="37313" y2="17021"/>
                        <a14:foregroundMark x1="73881" y1="80851" x2="73881" y2="80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9430" r="13862" b="9024"/>
          <a:stretch/>
        </p:blipFill>
        <p:spPr bwMode="auto">
          <a:xfrm>
            <a:off x="6122504" y="4231460"/>
            <a:ext cx="2862469" cy="23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185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Hi-tech</cp:lastModifiedBy>
  <cp:revision>98</cp:revision>
  <dcterms:created xsi:type="dcterms:W3CDTF">2016-11-18T14:12:19Z</dcterms:created>
  <dcterms:modified xsi:type="dcterms:W3CDTF">2021-01-28T07:27:41Z</dcterms:modified>
</cp:coreProperties>
</file>